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6" r:id="rId2"/>
  </p:sldMasterIdLst>
  <p:notesMasterIdLst>
    <p:notesMasterId r:id="rId31"/>
  </p:notesMasterIdLst>
  <p:handoutMasterIdLst>
    <p:handoutMasterId r:id="rId32"/>
  </p:handoutMasterIdLst>
  <p:sldIdLst>
    <p:sldId id="272" r:id="rId3"/>
    <p:sldId id="262" r:id="rId4"/>
    <p:sldId id="308" r:id="rId5"/>
    <p:sldId id="309" r:id="rId6"/>
    <p:sldId id="310" r:id="rId7"/>
    <p:sldId id="311" r:id="rId8"/>
    <p:sldId id="317" r:id="rId9"/>
    <p:sldId id="315" r:id="rId10"/>
    <p:sldId id="318" r:id="rId11"/>
    <p:sldId id="319" r:id="rId12"/>
    <p:sldId id="316" r:id="rId13"/>
    <p:sldId id="329" r:id="rId14"/>
    <p:sldId id="321" r:id="rId15"/>
    <p:sldId id="323" r:id="rId16"/>
    <p:sldId id="326" r:id="rId17"/>
    <p:sldId id="325" r:id="rId18"/>
    <p:sldId id="322" r:id="rId19"/>
    <p:sldId id="320" r:id="rId20"/>
    <p:sldId id="327" r:id="rId21"/>
    <p:sldId id="328" r:id="rId22"/>
    <p:sldId id="332" r:id="rId23"/>
    <p:sldId id="335" r:id="rId24"/>
    <p:sldId id="334" r:id="rId25"/>
    <p:sldId id="336" r:id="rId26"/>
    <p:sldId id="337" r:id="rId27"/>
    <p:sldId id="338" r:id="rId28"/>
    <p:sldId id="333" r:id="rId29"/>
    <p:sldId id="275" r:id="rId30"/>
  </p:sldIdLst>
  <p:sldSz cx="12192000" cy="6858000"/>
  <p:notesSz cx="6858000" cy="9144000"/>
  <p:custDataLst>
    <p:tags r:id="rId33"/>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封面" id="{C684DC81-D2C3-44A6-8941-05B53D2E0557}">
          <p14:sldIdLst>
            <p14:sldId id="272"/>
          </p14:sldIdLst>
        </p14:section>
        <p14:section name="目录与章节过渡" id="{847108E3-22F3-4CD9-A82A-834291DC17F4}">
          <p14:sldIdLst>
            <p14:sldId id="262"/>
          </p14:sldIdLst>
        </p14:section>
        <p14:section name="内容页" id="{EB11151C-0E14-47B0-8218-1431BF894351}">
          <p14:sldIdLst>
            <p14:sldId id="308"/>
            <p14:sldId id="309"/>
            <p14:sldId id="310"/>
            <p14:sldId id="311"/>
            <p14:sldId id="317"/>
            <p14:sldId id="315"/>
            <p14:sldId id="318"/>
            <p14:sldId id="319"/>
            <p14:sldId id="316"/>
            <p14:sldId id="329"/>
            <p14:sldId id="321"/>
            <p14:sldId id="323"/>
            <p14:sldId id="326"/>
            <p14:sldId id="325"/>
            <p14:sldId id="322"/>
            <p14:sldId id="320"/>
            <p14:sldId id="327"/>
            <p14:sldId id="328"/>
            <p14:sldId id="332"/>
            <p14:sldId id="335"/>
            <p14:sldId id="334"/>
            <p14:sldId id="336"/>
            <p14:sldId id="337"/>
            <p14:sldId id="338"/>
            <p14:sldId id="333"/>
          </p14:sldIdLst>
        </p14:section>
        <p14:section name="封底" id="{843E591D-6EE2-4691-951C-C0C689F22170}">
          <p14:sldIdLst>
            <p14:sldId id="275"/>
          </p14:sldIdLst>
        </p14:section>
      </p14:sectionLst>
    </p:ext>
    <p:ext uri="{EFAFB233-063F-42B5-8137-9DF3F51BA10A}">
      <p15:sldGuideLst xmlns:p15="http://schemas.microsoft.com/office/powerpoint/2012/main">
        <p15:guide id="4" pos="3863" userDrawn="1">
          <p15:clr>
            <a:srgbClr val="A4A3A4"/>
          </p15:clr>
        </p15:guide>
        <p15:guide id="5" orient="horz" pos="1003" userDrawn="1">
          <p15:clr>
            <a:srgbClr val="A4A3A4"/>
          </p15:clr>
        </p15:guide>
        <p15:guide id="6" orient="horz" pos="1502" userDrawn="1">
          <p15:clr>
            <a:srgbClr val="A4A3A4"/>
          </p15:clr>
        </p15:guide>
        <p15:guide id="7" orient="horz" pos="3113" userDrawn="1">
          <p15:clr>
            <a:srgbClr val="A4A3A4"/>
          </p15:clr>
        </p15:guide>
        <p15:guide id="8" pos="2128" userDrawn="1">
          <p15:clr>
            <a:srgbClr val="A4A3A4"/>
          </p15:clr>
        </p15:guide>
        <p15:guide id="9" pos="4067" userDrawn="1">
          <p15:clr>
            <a:srgbClr val="A4A3A4"/>
          </p15:clr>
        </p15:guide>
        <p15:guide id="10" pos="5972" userDrawn="1">
          <p15:clr>
            <a:srgbClr val="A4A3A4"/>
          </p15:clr>
        </p15:guide>
        <p15:guide id="11" pos="5292" userDrawn="1">
          <p15:clr>
            <a:srgbClr val="A4A3A4"/>
          </p15:clr>
        </p15:guide>
        <p15:guide id="12" pos="2275"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BDBD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885" autoAdjust="0"/>
    <p:restoredTop sz="94289" autoAdjust="0"/>
  </p:normalViewPr>
  <p:slideViewPr>
    <p:cSldViewPr snapToGrid="0" showGuides="1">
      <p:cViewPr varScale="1">
        <p:scale>
          <a:sx n="79" d="100"/>
          <a:sy n="79" d="100"/>
        </p:scale>
        <p:origin x="120" y="1854"/>
      </p:cViewPr>
      <p:guideLst>
        <p:guide pos="3863"/>
        <p:guide orient="horz" pos="1003"/>
        <p:guide orient="horz" pos="1502"/>
        <p:guide orient="horz" pos="3113"/>
        <p:guide pos="2128"/>
        <p:guide pos="4067"/>
        <p:guide pos="5972"/>
        <p:guide pos="5292"/>
        <p:guide pos="2275"/>
      </p:guideLst>
    </p:cSldViewPr>
  </p:slideViewPr>
  <p:outlineViewPr>
    <p:cViewPr>
      <p:scale>
        <a:sx n="33" d="100"/>
        <a:sy n="33" d="100"/>
      </p:scale>
      <p:origin x="0" y="-8496"/>
    </p:cViewPr>
  </p:outlineViewPr>
  <p:notesTextViewPr>
    <p:cViewPr>
      <p:scale>
        <a:sx n="1" d="1"/>
        <a:sy n="1" d="1"/>
      </p:scale>
      <p:origin x="0" y="0"/>
    </p:cViewPr>
  </p:notesTextViewPr>
  <p:sorterViewPr>
    <p:cViewPr varScale="1">
      <p:scale>
        <a:sx n="1" d="1"/>
        <a:sy n="1" d="1"/>
      </p:scale>
      <p:origin x="0" y="-5592"/>
    </p:cViewPr>
  </p:sorterViewPr>
  <p:notesViewPr>
    <p:cSldViewPr snapToGrid="0" showGuides="1">
      <p:cViewPr varScale="1">
        <p:scale>
          <a:sx n="85" d="100"/>
          <a:sy n="85" d="100"/>
        </p:scale>
        <p:origin x="3804" y="7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ags" Target="tags/tag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handoutMaster" Target="handoutMasters/handoutMaster1.xml"/><Relationship Id="rId37"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308DB251-D803-4475-8281-4947A89E790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CC6218A5-2289-4813-A341-6263B16CBAD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512A60F-63B3-4D54-AA63-B159FADA9F31}" type="datetimeFigureOut">
              <a:rPr lang="zh-CN" altLang="en-US" smtClean="0"/>
              <a:t>2020/12/14</a:t>
            </a:fld>
            <a:endParaRPr lang="zh-CN" altLang="en-US"/>
          </a:p>
        </p:txBody>
      </p:sp>
      <p:sp>
        <p:nvSpPr>
          <p:cNvPr id="4" name="页脚占位符 3">
            <a:extLst>
              <a:ext uri="{FF2B5EF4-FFF2-40B4-BE49-F238E27FC236}">
                <a16:creationId xmlns:a16="http://schemas.microsoft.com/office/drawing/2014/main" id="{597CE9A9-1C60-4F0A-AA63-4467F58DE87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691EA911-14C2-4254-9079-FD9EC1C139A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494E6C1-322F-4AF4-A541-6A7DCE3853A3}" type="slidenum">
              <a:rPr lang="zh-CN" altLang="en-US" smtClean="0"/>
              <a:t>‹#›</a:t>
            </a:fld>
            <a:endParaRPr lang="zh-CN" altLang="en-US"/>
          </a:p>
        </p:txBody>
      </p:sp>
    </p:spTree>
    <p:extLst>
      <p:ext uri="{BB962C8B-B14F-4D97-AF65-F5344CB8AC3E}">
        <p14:creationId xmlns:p14="http://schemas.microsoft.com/office/powerpoint/2010/main" val="268841805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8513A3C-D0C5-45C0-BD52-194E76396705}" type="datetimeFigureOut">
              <a:rPr lang="zh-CN" altLang="en-US" smtClean="0"/>
              <a:t>2020/12/14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E0D5545-95D4-489F-B8ED-7EAFA774B567}" type="slidenum">
              <a:rPr lang="zh-CN" altLang="en-US" smtClean="0"/>
              <a:t>‹#›</a:t>
            </a:fld>
            <a:endParaRPr lang="zh-CN" altLang="en-US"/>
          </a:p>
        </p:txBody>
      </p:sp>
    </p:spTree>
    <p:extLst>
      <p:ext uri="{BB962C8B-B14F-4D97-AF65-F5344CB8AC3E}">
        <p14:creationId xmlns:p14="http://schemas.microsoft.com/office/powerpoint/2010/main" val="9322413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6E0D5545-95D4-489F-B8ED-7EAFA774B567}" type="slidenum">
              <a:rPr lang="zh-CN" altLang="en-US" smtClean="0"/>
              <a:t>6</a:t>
            </a:fld>
            <a:endParaRPr lang="zh-CN" altLang="en-US"/>
          </a:p>
        </p:txBody>
      </p:sp>
    </p:spTree>
    <p:extLst>
      <p:ext uri="{BB962C8B-B14F-4D97-AF65-F5344CB8AC3E}">
        <p14:creationId xmlns:p14="http://schemas.microsoft.com/office/powerpoint/2010/main" val="357190440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9.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1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pic>
        <p:nvPicPr>
          <p:cNvPr id="8" name="图片 7" descr="图片包含 建筑物&#10;&#10;自动生成的说明">
            <a:extLst>
              <a:ext uri="{FF2B5EF4-FFF2-40B4-BE49-F238E27FC236}">
                <a16:creationId xmlns:a16="http://schemas.microsoft.com/office/drawing/2014/main" id="{DC463E02-403D-4EDF-904F-C4102C9C3D8E}"/>
              </a:ext>
            </a:extLst>
          </p:cNvPr>
          <p:cNvPicPr>
            <a:picLocks noChangeAspect="1"/>
          </p:cNvPicPr>
          <p:nvPr userDrawn="1"/>
        </p:nvPicPr>
        <p:blipFill>
          <a:blip r:embed="rId2">
            <a:duotone>
              <a:prstClr val="black"/>
              <a:schemeClr val="accent1">
                <a:tint val="45000"/>
                <a:satMod val="400000"/>
              </a:schemeClr>
            </a:duotone>
            <a:alphaModFix amt="5000"/>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a:extLst>
              <a:ext uri="{FF2B5EF4-FFF2-40B4-BE49-F238E27FC236}">
                <a16:creationId xmlns:a16="http://schemas.microsoft.com/office/drawing/2014/main" id="{E72915E0-7E7B-4E91-A2E6-50DB32FFA42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a:extLst>
              <a:ext uri="{FF2B5EF4-FFF2-40B4-BE49-F238E27FC236}">
                <a16:creationId xmlns:a16="http://schemas.microsoft.com/office/drawing/2014/main" id="{9AF74CDA-19DD-45C1-88FF-2379736830CB}"/>
              </a:ext>
            </a:extLst>
          </p:cNvPr>
          <p:cNvSpPr>
            <a:spLocks noGrp="1"/>
          </p:cNvSpPr>
          <p:nvPr>
            <p:ph type="title" hasCustomPrompt="1"/>
          </p:nvPr>
        </p:nvSpPr>
        <p:spPr>
          <a:xfrm>
            <a:off x="1069561" y="2016174"/>
            <a:ext cx="10052879" cy="1060855"/>
          </a:xfrm>
          <a:prstGeom prst="rect">
            <a:avLst/>
          </a:prstGeom>
        </p:spPr>
        <p:txBody>
          <a:bodyPr anchor="ctr">
            <a:noAutofit/>
          </a:bodyPr>
          <a:lstStyle>
            <a:lvl1pPr algn="ctr">
              <a:defRPr sz="5400" b="1">
                <a:solidFill>
                  <a:schemeClr val="accent1"/>
                </a:solidFill>
              </a:defRPr>
            </a:lvl1pPr>
          </a:lstStyle>
          <a:p>
            <a:r>
              <a:rPr lang="zh-CN" altLang="en-US" dirty="0"/>
              <a:t>单击此处编辑标题样式</a:t>
            </a:r>
          </a:p>
        </p:txBody>
      </p:sp>
      <p:sp>
        <p:nvSpPr>
          <p:cNvPr id="26" name="内容占位符 25">
            <a:extLst>
              <a:ext uri="{FF2B5EF4-FFF2-40B4-BE49-F238E27FC236}">
                <a16:creationId xmlns:a16="http://schemas.microsoft.com/office/drawing/2014/main" id="{981273AB-3D30-4A7E-951D-B80D3185213B}"/>
              </a:ext>
            </a:extLst>
          </p:cNvPr>
          <p:cNvSpPr>
            <a:spLocks noGrp="1"/>
          </p:cNvSpPr>
          <p:nvPr>
            <p:ph sz="quarter" idx="10" hasCustomPrompt="1"/>
          </p:nvPr>
        </p:nvSpPr>
        <p:spPr>
          <a:xfrm>
            <a:off x="4644345" y="5196924"/>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DE506FFD-8B27-444A-964F-E64D0BB3DAF0}" type="datetime2">
              <a:rPr lang="zh-CN" altLang="en-US" smtClean="0"/>
              <a:t>2019年1月28日</a:t>
            </a:fld>
            <a:endParaRPr lang="zh-CN" altLang="en-US" dirty="0"/>
          </a:p>
        </p:txBody>
      </p:sp>
      <p:sp>
        <p:nvSpPr>
          <p:cNvPr id="32" name="文本占位符 31">
            <a:extLst>
              <a:ext uri="{FF2B5EF4-FFF2-40B4-BE49-F238E27FC236}">
                <a16:creationId xmlns:a16="http://schemas.microsoft.com/office/drawing/2014/main" id="{F905EEBF-8ACE-4D30-A4F5-C5796F8343A2}"/>
              </a:ext>
            </a:extLst>
          </p:cNvPr>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a:extLst>
              <a:ext uri="{FF2B5EF4-FFF2-40B4-BE49-F238E27FC236}">
                <a16:creationId xmlns:a16="http://schemas.microsoft.com/office/drawing/2014/main" id="{CE9FF532-F6D9-45BD-B501-EEC1CB82C010}"/>
              </a:ext>
            </a:extLst>
          </p:cNvPr>
          <p:cNvPicPr>
            <a:picLocks noChangeAspect="1"/>
          </p:cNvPicPr>
          <p:nvPr userDrawn="1"/>
        </p:nvPicPr>
        <p:blipFill rotWithShape="1">
          <a:blip r:embed="rId4" cstate="print"/>
          <a:srcRect l="74359" r="1346"/>
          <a:stretch/>
        </p:blipFill>
        <p:spPr>
          <a:xfrm>
            <a:off x="8870172" y="274183"/>
            <a:ext cx="3002280" cy="411617"/>
          </a:xfrm>
          <a:prstGeom prst="rect">
            <a:avLst/>
          </a:prstGeom>
        </p:spPr>
      </p:pic>
      <p:grpSp>
        <p:nvGrpSpPr>
          <p:cNvPr id="2" name="组合 1">
            <a:extLst>
              <a:ext uri="{FF2B5EF4-FFF2-40B4-BE49-F238E27FC236}">
                <a16:creationId xmlns:a16="http://schemas.microsoft.com/office/drawing/2014/main" id="{AF7A6D04-2810-44D7-A07D-0AA2596107F1}"/>
              </a:ext>
            </a:extLst>
          </p:cNvPr>
          <p:cNvGrpSpPr/>
          <p:nvPr userDrawn="1"/>
        </p:nvGrpSpPr>
        <p:grpSpPr>
          <a:xfrm>
            <a:off x="3352562" y="6244170"/>
            <a:ext cx="5486876" cy="406590"/>
            <a:chOff x="3352562" y="6073254"/>
            <a:chExt cx="5486876" cy="406590"/>
          </a:xfrm>
        </p:grpSpPr>
        <p:pic>
          <p:nvPicPr>
            <p:cNvPr id="18" name="图片 17">
              <a:extLst>
                <a:ext uri="{FF2B5EF4-FFF2-40B4-BE49-F238E27FC236}">
                  <a16:creationId xmlns:a16="http://schemas.microsoft.com/office/drawing/2014/main" id="{AA839E5E-CB67-421E-974F-278CCBCFB8C5}"/>
                </a:ext>
              </a:extLst>
            </p:cNvPr>
            <p:cNvPicPr>
              <a:picLocks noChangeAspect="1"/>
            </p:cNvPicPr>
            <p:nvPr userDrawn="1"/>
          </p:nvPicPr>
          <p:blipFill rotWithShape="1">
            <a:blip r:embed="rId5">
              <a:alphaModFix amt="35000"/>
            </a:blip>
            <a:srcRect t="9831" b="36385"/>
            <a:stretch/>
          </p:blipFill>
          <p:spPr>
            <a:xfrm>
              <a:off x="3352562" y="6073254"/>
              <a:ext cx="5486876" cy="406590"/>
            </a:xfrm>
            <a:prstGeom prst="rect">
              <a:avLst/>
            </a:prstGeom>
          </p:spPr>
        </p:pic>
        <p:sp>
          <p:nvSpPr>
            <p:cNvPr id="37" name="椭圆 36">
              <a:extLst>
                <a:ext uri="{FF2B5EF4-FFF2-40B4-BE49-F238E27FC236}">
                  <a16:creationId xmlns:a16="http://schemas.microsoft.com/office/drawing/2014/main" id="{53D809C0-A4EF-44AF-AECA-4A85E4BA2C9D}"/>
                </a:ext>
              </a:extLst>
            </p:cNvPr>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2" name="直接连接符 11">
            <a:extLst>
              <a:ext uri="{FF2B5EF4-FFF2-40B4-BE49-F238E27FC236}">
                <a16:creationId xmlns:a16="http://schemas.microsoft.com/office/drawing/2014/main" id="{F6E58E8B-64DD-4CB6-9A0A-016E581D3E4C}"/>
              </a:ext>
            </a:extLst>
          </p:cNvPr>
          <p:cNvCxnSpPr/>
          <p:nvPr userDrawn="1"/>
        </p:nvCxnSpPr>
        <p:spPr>
          <a:xfrm>
            <a:off x="2046000" y="1712549"/>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443D3B54-A2E0-47EA-82F0-8A5C219B17CC}"/>
              </a:ext>
            </a:extLst>
          </p:cNvPr>
          <p:cNvCxnSpPr/>
          <p:nvPr userDrawn="1"/>
        </p:nvCxnSpPr>
        <p:spPr>
          <a:xfrm>
            <a:off x="2046000" y="3428810"/>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349259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14" name="图片 13" descr="图片包含 建筑物, 圆屋顶, 地板&#10;&#10;描述已自动生成">
            <a:extLst>
              <a:ext uri="{FF2B5EF4-FFF2-40B4-BE49-F238E27FC236}">
                <a16:creationId xmlns:a16="http://schemas.microsoft.com/office/drawing/2014/main" id="{AABAA2F6-CE8B-4D0C-9DA1-7AFD8C0E1F1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18" name="平行四边形 17">
            <a:extLst>
              <a:ext uri="{FF2B5EF4-FFF2-40B4-BE49-F238E27FC236}">
                <a16:creationId xmlns:a16="http://schemas.microsoft.com/office/drawing/2014/main" id="{55B5EF86-CD68-45F5-B469-E0C751A7F1CE}"/>
              </a:ext>
            </a:extLst>
          </p:cNvPr>
          <p:cNvSpPr/>
          <p:nvPr userDrawn="1"/>
        </p:nvSpPr>
        <p:spPr>
          <a:xfrm>
            <a:off x="0" y="1"/>
            <a:ext cx="12191483" cy="685800"/>
          </a:xfrm>
          <a:prstGeom prst="parallelogram">
            <a:avLst>
              <a:gd name="adj" fmla="val 4444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灯片编号占位符 2">
            <a:extLst>
              <a:ext uri="{FF2B5EF4-FFF2-40B4-BE49-F238E27FC236}">
                <a16:creationId xmlns:a16="http://schemas.microsoft.com/office/drawing/2014/main" id="{C1D5E491-4859-47A4-8F29-DAACA1914DBE}"/>
              </a:ext>
            </a:extLst>
          </p:cNvPr>
          <p:cNvSpPr>
            <a:spLocks noGrp="1"/>
          </p:cNvSpPr>
          <p:nvPr>
            <p:ph type="sldNum" sz="quarter" idx="10"/>
          </p:nvPr>
        </p:nvSpPr>
        <p:spPr/>
        <p:txBody>
          <a:bodyPr/>
          <a:lstStyle/>
          <a:p>
            <a:fld id="{6C53781C-E1F6-4315-A39D-61273F2E0596}" type="slidenum">
              <a:rPr lang="zh-CN" altLang="en-US" smtClean="0"/>
              <a:pPr/>
              <a:t>‹#›</a:t>
            </a:fld>
            <a:endParaRPr lang="zh-CN" altLang="en-US" dirty="0"/>
          </a:p>
        </p:txBody>
      </p:sp>
      <p:pic>
        <p:nvPicPr>
          <p:cNvPr id="7" name="图片 6" descr="图片包含 户外, 标牌, 黑色&#10;&#10;自动生成的说明">
            <a:extLst>
              <a:ext uri="{FF2B5EF4-FFF2-40B4-BE49-F238E27FC236}">
                <a16:creationId xmlns:a16="http://schemas.microsoft.com/office/drawing/2014/main" id="{BBD19A13-D175-4468-834D-FE213A533AB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8" name="文本占位符 31">
            <a:extLst>
              <a:ext uri="{FF2B5EF4-FFF2-40B4-BE49-F238E27FC236}">
                <a16:creationId xmlns:a16="http://schemas.microsoft.com/office/drawing/2014/main" id="{0E3A7107-0A14-4195-8DEB-51F0B46D6BB5}"/>
              </a:ext>
            </a:extLst>
          </p:cNvPr>
          <p:cNvSpPr>
            <a:spLocks noGrp="1"/>
          </p:cNvSpPr>
          <p:nvPr>
            <p:ph type="body" sz="quarter" idx="11"/>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9" name="文本占位符 31">
            <a:extLst>
              <a:ext uri="{FF2B5EF4-FFF2-40B4-BE49-F238E27FC236}">
                <a16:creationId xmlns:a16="http://schemas.microsoft.com/office/drawing/2014/main" id="{56FC8349-67FC-4E3B-B988-7A27FDAE9D24}"/>
              </a:ext>
            </a:extLst>
          </p:cNvPr>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a:extLst>
              <a:ext uri="{FF2B5EF4-FFF2-40B4-BE49-F238E27FC236}">
                <a16:creationId xmlns:a16="http://schemas.microsoft.com/office/drawing/2014/main" id="{85368C87-925C-44AC-B001-5C4EE6F00645}"/>
              </a:ext>
            </a:extLst>
          </p:cNvPr>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7" name="文本占位符 16">
            <a:extLst>
              <a:ext uri="{FF2B5EF4-FFF2-40B4-BE49-F238E27FC236}">
                <a16:creationId xmlns:a16="http://schemas.microsoft.com/office/drawing/2014/main" id="{2FF6FEE6-2A34-4756-8F6B-3232EC375278}"/>
              </a:ext>
            </a:extLst>
          </p:cNvPr>
          <p:cNvSpPr>
            <a:spLocks noGrp="1"/>
          </p:cNvSpPr>
          <p:nvPr>
            <p:ph type="body" sz="quarter" idx="14"/>
          </p:nvPr>
        </p:nvSpPr>
        <p:spPr>
          <a:xfrm>
            <a:off x="319056" y="766710"/>
            <a:ext cx="11568144" cy="4765791"/>
          </a:xfrm>
          <a:prstGeom prst="rect">
            <a:avLst/>
          </a:prstGeom>
        </p:spPr>
        <p:txBody>
          <a:bodyPr/>
          <a:lstStyle>
            <a:lvl1pPr marL="228600" indent="-228600">
              <a:lnSpc>
                <a:spcPct val="130000"/>
              </a:lnSpc>
              <a:buFontTx/>
              <a:buBlip>
                <a:blip r:embed="rId4"/>
              </a:buBlip>
              <a:defRPr sz="2000">
                <a:solidFill>
                  <a:schemeClr val="accent2"/>
                </a:solidFill>
              </a:defRPr>
            </a:lvl1pPr>
            <a:lvl2pPr>
              <a:lnSpc>
                <a:spcPct val="130000"/>
              </a:lnSpc>
              <a:defRPr sz="2000">
                <a:solidFill>
                  <a:schemeClr val="accent2"/>
                </a:solidFill>
              </a:defRPr>
            </a:lvl2pPr>
            <a:lvl3pPr>
              <a:lnSpc>
                <a:spcPct val="130000"/>
              </a:lnSpc>
              <a:defRPr sz="1800">
                <a:solidFill>
                  <a:schemeClr val="accent2"/>
                </a:solidFill>
              </a:defRPr>
            </a:lvl3pPr>
            <a:lvl4pPr>
              <a:lnSpc>
                <a:spcPct val="130000"/>
              </a:lnSpc>
              <a:defRPr sz="1600">
                <a:solidFill>
                  <a:schemeClr val="accent2"/>
                </a:solidFill>
              </a:defRPr>
            </a:lvl4pPr>
            <a:lvl5pPr>
              <a:lnSpc>
                <a:spcPct val="130000"/>
              </a:lnSpc>
              <a:defRPr sz="1600">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21" name="平行四边形 20">
            <a:extLst>
              <a:ext uri="{FF2B5EF4-FFF2-40B4-BE49-F238E27FC236}">
                <a16:creationId xmlns:a16="http://schemas.microsoft.com/office/drawing/2014/main" id="{93235BFC-8F08-4C25-988C-FCB706C52ACD}"/>
              </a:ext>
            </a:extLst>
          </p:cNvPr>
          <p:cNvSpPr/>
          <p:nvPr userDrawn="1"/>
        </p:nvSpPr>
        <p:spPr>
          <a:xfrm>
            <a:off x="11428834" y="119857"/>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a:extLst>
              <a:ext uri="{FF2B5EF4-FFF2-40B4-BE49-F238E27FC236}">
                <a16:creationId xmlns:a16="http://schemas.microsoft.com/office/drawing/2014/main" id="{A14A4014-5A08-40D8-A5CC-B2FF9962A739}"/>
              </a:ext>
            </a:extLst>
          </p:cNvPr>
          <p:cNvSpPr/>
          <p:nvPr userDrawn="1"/>
        </p:nvSpPr>
        <p:spPr>
          <a:xfrm>
            <a:off x="11016782" y="322602"/>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2" name="图片 11">
            <a:extLst>
              <a:ext uri="{FF2B5EF4-FFF2-40B4-BE49-F238E27FC236}">
                <a16:creationId xmlns:a16="http://schemas.microsoft.com/office/drawing/2014/main" id="{72C3C1CA-869D-4F70-8C72-BC72214F5E64}"/>
              </a:ext>
            </a:extLst>
          </p:cNvPr>
          <p:cNvPicPr>
            <a:picLocks noChangeAspect="1"/>
          </p:cNvPicPr>
          <p:nvPr userDrawn="1"/>
        </p:nvPicPr>
        <p:blipFill rotWithShape="1">
          <a:blip r:embed="rId5" cstate="print"/>
          <a:srcRect r="1346"/>
          <a:stretch/>
        </p:blipFill>
        <p:spPr>
          <a:xfrm>
            <a:off x="516" y="6041797"/>
            <a:ext cx="12166903" cy="411617"/>
          </a:xfrm>
          <a:prstGeom prst="rect">
            <a:avLst/>
          </a:prstGeom>
        </p:spPr>
      </p:pic>
    </p:spTree>
    <p:extLst>
      <p:ext uri="{BB962C8B-B14F-4D97-AF65-F5344CB8AC3E}">
        <p14:creationId xmlns:p14="http://schemas.microsoft.com/office/powerpoint/2010/main" val="1232270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封底">
    <p:bg>
      <p:bgPr>
        <a:solidFill>
          <a:schemeClr val="accent1"/>
        </a:solidFill>
        <a:effectLst/>
      </p:bgPr>
    </p:bg>
    <p:spTree>
      <p:nvGrpSpPr>
        <p:cNvPr id="1" name=""/>
        <p:cNvGrpSpPr/>
        <p:nvPr/>
      </p:nvGrpSpPr>
      <p:grpSpPr>
        <a:xfrm>
          <a:off x="0" y="0"/>
          <a:ext cx="0" cy="0"/>
          <a:chOff x="0" y="0"/>
          <a:chExt cx="0" cy="0"/>
        </a:xfrm>
      </p:grpSpPr>
      <p:pic>
        <p:nvPicPr>
          <p:cNvPr id="17" name="图片 16" descr="图片包含 建筑物&#10;&#10;自动生成的说明">
            <a:extLst>
              <a:ext uri="{FF2B5EF4-FFF2-40B4-BE49-F238E27FC236}">
                <a16:creationId xmlns:a16="http://schemas.microsoft.com/office/drawing/2014/main" id="{59C76395-F18A-42DC-A156-F93BFCD8E486}"/>
              </a:ext>
            </a:extLst>
          </p:cNvPr>
          <p:cNvPicPr>
            <a:picLocks noChangeAspect="1"/>
          </p:cNvPicPr>
          <p:nvPr userDrawn="1"/>
        </p:nvPicPr>
        <p:blipFill>
          <a:blip r:embed="rId2">
            <a:duotone>
              <a:prstClr val="black"/>
              <a:schemeClr val="accent1">
                <a:tint val="45000"/>
                <a:satMod val="400000"/>
              </a:schemeClr>
            </a:duotone>
            <a:alphaModFix amt="20000"/>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a:extLst>
              <a:ext uri="{FF2B5EF4-FFF2-40B4-BE49-F238E27FC236}">
                <a16:creationId xmlns:a16="http://schemas.microsoft.com/office/drawing/2014/main" id="{C8C8E8E9-B6E9-4C9E-A8E5-EC39920274FE}"/>
              </a:ext>
            </a:extLst>
          </p:cNvPr>
          <p:cNvCxnSpPr/>
          <p:nvPr userDrawn="1"/>
        </p:nvCxnSpPr>
        <p:spPr>
          <a:xfrm>
            <a:off x="30480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DA6D4021-94E1-4E9F-90EB-E54E5216CA6E}"/>
              </a:ext>
            </a:extLst>
          </p:cNvPr>
          <p:cNvCxnSpPr/>
          <p:nvPr userDrawn="1"/>
        </p:nvCxnSpPr>
        <p:spPr>
          <a:xfrm>
            <a:off x="968969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9" name="图片 18" descr="图片包含 户外, 标牌, 黑色&#10;&#10;自动生成的说明">
            <a:extLst>
              <a:ext uri="{FF2B5EF4-FFF2-40B4-BE49-F238E27FC236}">
                <a16:creationId xmlns:a16="http://schemas.microsoft.com/office/drawing/2014/main" id="{EC48E4B1-8892-4D66-885C-B3B81823AF7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267828" y="853340"/>
            <a:ext cx="1656344" cy="1656344"/>
          </a:xfrm>
          <a:prstGeom prst="rect">
            <a:avLst/>
          </a:prstGeom>
        </p:spPr>
      </p:pic>
      <p:sp>
        <p:nvSpPr>
          <p:cNvPr id="20" name="文本占位符 31">
            <a:extLst>
              <a:ext uri="{FF2B5EF4-FFF2-40B4-BE49-F238E27FC236}">
                <a16:creationId xmlns:a16="http://schemas.microsoft.com/office/drawing/2014/main" id="{4EB0A957-E3E4-47EE-9713-82509E17FD51}"/>
              </a:ext>
            </a:extLst>
          </p:cNvPr>
          <p:cNvSpPr>
            <a:spLocks noGrp="1"/>
          </p:cNvSpPr>
          <p:nvPr>
            <p:ph type="body" sz="quarter" idx="11"/>
          </p:nvPr>
        </p:nvSpPr>
        <p:spPr>
          <a:xfrm>
            <a:off x="2555162" y="3129756"/>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7" name="图片 6">
            <a:extLst>
              <a:ext uri="{FF2B5EF4-FFF2-40B4-BE49-F238E27FC236}">
                <a16:creationId xmlns:a16="http://schemas.microsoft.com/office/drawing/2014/main" id="{12079C22-C965-4A93-8C7F-F7C26F71D8DF}"/>
              </a:ext>
            </a:extLst>
          </p:cNvPr>
          <p:cNvPicPr>
            <a:picLocks noChangeAspect="1"/>
          </p:cNvPicPr>
          <p:nvPr userDrawn="1"/>
        </p:nvPicPr>
        <p:blipFill rotWithShape="1">
          <a:blip r:embed="rId4">
            <a:alphaModFix amt="20000"/>
            <a:duotone>
              <a:schemeClr val="accent4">
                <a:shade val="45000"/>
                <a:satMod val="135000"/>
              </a:schemeClr>
              <a:prstClr val="white"/>
            </a:duotone>
          </a:blip>
          <a:srcRect t="9831" b="36385"/>
          <a:stretch/>
        </p:blipFill>
        <p:spPr>
          <a:xfrm>
            <a:off x="3352562" y="6146610"/>
            <a:ext cx="5486876" cy="406590"/>
          </a:xfrm>
          <a:prstGeom prst="rect">
            <a:avLst/>
          </a:prstGeom>
        </p:spPr>
      </p:pic>
    </p:spTree>
    <p:extLst>
      <p:ext uri="{BB962C8B-B14F-4D97-AF65-F5344CB8AC3E}">
        <p14:creationId xmlns:p14="http://schemas.microsoft.com/office/powerpoint/2010/main" val="12618407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封底-2">
    <p:bg>
      <p:bgPr>
        <a:solidFill>
          <a:schemeClr val="accent1"/>
        </a:solidFill>
        <a:effectLst/>
      </p:bgPr>
    </p:bg>
    <p:spTree>
      <p:nvGrpSpPr>
        <p:cNvPr id="1" name=""/>
        <p:cNvGrpSpPr/>
        <p:nvPr/>
      </p:nvGrpSpPr>
      <p:grpSpPr>
        <a:xfrm>
          <a:off x="0" y="0"/>
          <a:ext cx="0" cy="0"/>
          <a:chOff x="0" y="0"/>
          <a:chExt cx="0" cy="0"/>
        </a:xfrm>
      </p:grpSpPr>
      <p:pic>
        <p:nvPicPr>
          <p:cNvPr id="9" name="图片 8" descr="图片包含 建筑物&#10;&#10;自动生成的说明">
            <a:extLst>
              <a:ext uri="{FF2B5EF4-FFF2-40B4-BE49-F238E27FC236}">
                <a16:creationId xmlns:a16="http://schemas.microsoft.com/office/drawing/2014/main" id="{D3C2EE1F-0BF9-49E9-859D-A8611895DEEE}"/>
              </a:ext>
            </a:extLst>
          </p:cNvPr>
          <p:cNvPicPr>
            <a:picLocks noChangeAspect="1"/>
          </p:cNvPicPr>
          <p:nvPr userDrawn="1"/>
        </p:nvPicPr>
        <p:blipFill>
          <a:blip r:embed="rId2">
            <a:duotone>
              <a:prstClr val="black"/>
              <a:schemeClr val="accent1">
                <a:tint val="45000"/>
                <a:satMod val="400000"/>
              </a:schemeClr>
            </a:duotone>
            <a:alphaModFix amt="20000"/>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a:extLst>
              <a:ext uri="{FF2B5EF4-FFF2-40B4-BE49-F238E27FC236}">
                <a16:creationId xmlns:a16="http://schemas.microsoft.com/office/drawing/2014/main" id="{C8C8E8E9-B6E9-4C9E-A8E5-EC39920274FE}"/>
              </a:ext>
            </a:extLst>
          </p:cNvPr>
          <p:cNvCxnSpPr/>
          <p:nvPr userDrawn="1"/>
        </p:nvCxnSpPr>
        <p:spPr>
          <a:xfrm>
            <a:off x="7322504" y="1488254"/>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DA6D4021-94E1-4E9F-90EB-E54E5216CA6E}"/>
              </a:ext>
            </a:extLst>
          </p:cNvPr>
          <p:cNvCxnSpPr/>
          <p:nvPr userDrawn="1"/>
        </p:nvCxnSpPr>
        <p:spPr>
          <a:xfrm>
            <a:off x="7322504" y="4146847"/>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文本占位符 31">
            <a:extLst>
              <a:ext uri="{FF2B5EF4-FFF2-40B4-BE49-F238E27FC236}">
                <a16:creationId xmlns:a16="http://schemas.microsoft.com/office/drawing/2014/main" id="{4EB0A957-E3E4-47EE-9713-82509E17FD51}"/>
              </a:ext>
            </a:extLst>
          </p:cNvPr>
          <p:cNvSpPr>
            <a:spLocks noGrp="1"/>
          </p:cNvSpPr>
          <p:nvPr>
            <p:ph type="body" sz="quarter" idx="11"/>
          </p:nvPr>
        </p:nvSpPr>
        <p:spPr>
          <a:xfrm>
            <a:off x="5033473" y="2496180"/>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3" name="图片 2">
            <a:extLst>
              <a:ext uri="{FF2B5EF4-FFF2-40B4-BE49-F238E27FC236}">
                <a16:creationId xmlns:a16="http://schemas.microsoft.com/office/drawing/2014/main" id="{B5861CDE-5CCC-4EC9-AAE6-4DDC185E1B6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790001" y="1860735"/>
            <a:ext cx="2858911" cy="2332270"/>
          </a:xfrm>
          <a:prstGeom prst="rect">
            <a:avLst/>
          </a:prstGeom>
        </p:spPr>
      </p:pic>
      <p:pic>
        <p:nvPicPr>
          <p:cNvPr id="7" name="图片 6">
            <a:extLst>
              <a:ext uri="{FF2B5EF4-FFF2-40B4-BE49-F238E27FC236}">
                <a16:creationId xmlns:a16="http://schemas.microsoft.com/office/drawing/2014/main" id="{697B15C4-0524-4A21-A6CE-F7DA7DA15B84}"/>
              </a:ext>
            </a:extLst>
          </p:cNvPr>
          <p:cNvPicPr>
            <a:picLocks noChangeAspect="1"/>
          </p:cNvPicPr>
          <p:nvPr userDrawn="1"/>
        </p:nvPicPr>
        <p:blipFill rotWithShape="1">
          <a:blip r:embed="rId4">
            <a:alphaModFix amt="20000"/>
            <a:duotone>
              <a:schemeClr val="accent4">
                <a:shade val="45000"/>
                <a:satMod val="135000"/>
              </a:schemeClr>
              <a:prstClr val="white"/>
            </a:duotone>
          </a:blip>
          <a:srcRect t="9831" b="36385"/>
          <a:stretch/>
        </p:blipFill>
        <p:spPr>
          <a:xfrm>
            <a:off x="3352562" y="6146610"/>
            <a:ext cx="5486876" cy="406590"/>
          </a:xfrm>
          <a:prstGeom prst="rect">
            <a:avLst/>
          </a:prstGeom>
        </p:spPr>
      </p:pic>
    </p:spTree>
    <p:extLst>
      <p:ext uri="{BB962C8B-B14F-4D97-AF65-F5344CB8AC3E}">
        <p14:creationId xmlns:p14="http://schemas.microsoft.com/office/powerpoint/2010/main" val="274180822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accent1"/>
        </a:solidFill>
        <a:effectLst/>
      </p:bgPr>
    </p:bg>
    <p:spTree>
      <p:nvGrpSpPr>
        <p:cNvPr id="1" name=""/>
        <p:cNvGrpSpPr/>
        <p:nvPr/>
      </p:nvGrpSpPr>
      <p:grpSpPr>
        <a:xfrm>
          <a:off x="0" y="0"/>
          <a:ext cx="0" cy="0"/>
          <a:chOff x="0" y="0"/>
          <a:chExt cx="0" cy="0"/>
        </a:xfrm>
      </p:grpSpPr>
      <p:sp>
        <p:nvSpPr>
          <p:cNvPr id="2" name="流程图: 离页连接符 1">
            <a:extLst>
              <a:ext uri="{FF2B5EF4-FFF2-40B4-BE49-F238E27FC236}">
                <a16:creationId xmlns:a16="http://schemas.microsoft.com/office/drawing/2014/main" id="{3D05038B-8A32-4BD0-A068-AFE03E6FF8D3}"/>
              </a:ext>
            </a:extLst>
          </p:cNvPr>
          <p:cNvSpPr/>
          <p:nvPr userDrawn="1"/>
        </p:nvSpPr>
        <p:spPr>
          <a:xfrm>
            <a:off x="3419386" y="0"/>
            <a:ext cx="5353229" cy="5219695"/>
          </a:xfrm>
          <a:prstGeom prst="flowChartOffpageConnector">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占位符 31">
            <a:extLst>
              <a:ext uri="{FF2B5EF4-FFF2-40B4-BE49-F238E27FC236}">
                <a16:creationId xmlns:a16="http://schemas.microsoft.com/office/drawing/2014/main" id="{4EB0A957-E3E4-47EE-9713-82509E17FD51}"/>
              </a:ext>
            </a:extLst>
          </p:cNvPr>
          <p:cNvSpPr>
            <a:spLocks noGrp="1"/>
          </p:cNvSpPr>
          <p:nvPr>
            <p:ph type="body" sz="quarter" idx="11"/>
          </p:nvPr>
        </p:nvSpPr>
        <p:spPr>
          <a:xfrm>
            <a:off x="2952571" y="2609847"/>
            <a:ext cx="6286859" cy="598488"/>
          </a:xfrm>
          <a:prstGeom prst="rect">
            <a:avLst/>
          </a:prstGeom>
        </p:spPr>
        <p:txBody>
          <a:bodyPr anchor="ctr"/>
          <a:lstStyle>
            <a:lvl1pPr marL="0" indent="0" algn="ctr">
              <a:lnSpc>
                <a:spcPct val="100000"/>
              </a:lnSpc>
              <a:buNone/>
              <a:defRPr sz="5400" b="1" spc="600">
                <a:solidFill>
                  <a:schemeClr val="accent1"/>
                </a:solidFill>
              </a:defRPr>
            </a:lvl1pPr>
          </a:lstStyle>
          <a:p>
            <a:pPr lvl="0"/>
            <a:endParaRPr lang="zh-CN" altLang="en-US" dirty="0"/>
          </a:p>
        </p:txBody>
      </p:sp>
      <p:pic>
        <p:nvPicPr>
          <p:cNvPr id="7" name="图片 6">
            <a:extLst>
              <a:ext uri="{FF2B5EF4-FFF2-40B4-BE49-F238E27FC236}">
                <a16:creationId xmlns:a16="http://schemas.microsoft.com/office/drawing/2014/main" id="{709B0529-EE67-44AA-BAF8-7E78156B3DE4}"/>
              </a:ext>
            </a:extLst>
          </p:cNvPr>
          <p:cNvPicPr>
            <a:picLocks noChangeAspect="1"/>
          </p:cNvPicPr>
          <p:nvPr userDrawn="1"/>
        </p:nvPicPr>
        <p:blipFill rotWithShape="1">
          <a:blip r:embed="rId2">
            <a:alphaModFix amt="20000"/>
            <a:duotone>
              <a:schemeClr val="accent4">
                <a:shade val="45000"/>
                <a:satMod val="135000"/>
              </a:schemeClr>
              <a:prstClr val="white"/>
            </a:duotone>
          </a:blip>
          <a:srcRect t="9831" b="36385"/>
          <a:stretch/>
        </p:blipFill>
        <p:spPr>
          <a:xfrm>
            <a:off x="3352562" y="6146610"/>
            <a:ext cx="5486876" cy="406590"/>
          </a:xfrm>
          <a:prstGeom prst="rect">
            <a:avLst/>
          </a:prstGeom>
        </p:spPr>
      </p:pic>
      <p:pic>
        <p:nvPicPr>
          <p:cNvPr id="5" name="图片 4">
            <a:extLst>
              <a:ext uri="{FF2B5EF4-FFF2-40B4-BE49-F238E27FC236}">
                <a16:creationId xmlns:a16="http://schemas.microsoft.com/office/drawing/2014/main" id="{DFA12E6D-1EC4-4BB8-BCAB-668C213B8F5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8" name="任意多边形: 形状 17">
            <a:extLst>
              <a:ext uri="{FF2B5EF4-FFF2-40B4-BE49-F238E27FC236}">
                <a16:creationId xmlns:a16="http://schemas.microsoft.com/office/drawing/2014/main" id="{5B543617-7E5E-4360-A155-0CA2B7AF9E10}"/>
              </a:ext>
            </a:extLst>
          </p:cNvPr>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9" name="图片 8" descr="图片包含 建筑物&#10;&#10;自动生成的说明">
            <a:extLst>
              <a:ext uri="{FF2B5EF4-FFF2-40B4-BE49-F238E27FC236}">
                <a16:creationId xmlns:a16="http://schemas.microsoft.com/office/drawing/2014/main" id="{D3C2EE1F-0BF9-49E9-859D-A8611895DEEE}"/>
              </a:ext>
            </a:extLst>
          </p:cNvPr>
          <p:cNvPicPr>
            <a:picLocks noChangeAspect="1"/>
          </p:cNvPicPr>
          <p:nvPr userDrawn="1"/>
        </p:nvPicPr>
        <p:blipFill>
          <a:blip r:embed="rId4">
            <a:duotone>
              <a:prstClr val="black"/>
              <a:schemeClr val="accent1">
                <a:tint val="45000"/>
                <a:satMod val="400000"/>
              </a:schemeClr>
            </a:duotone>
            <a:alphaModFix amt="20000"/>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Tree>
    <p:extLst>
      <p:ext uri="{BB962C8B-B14F-4D97-AF65-F5344CB8AC3E}">
        <p14:creationId xmlns:p14="http://schemas.microsoft.com/office/powerpoint/2010/main" val="418729601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C1D5E491-4859-47A4-8F29-DAACA1914DBE}"/>
              </a:ext>
            </a:extLst>
          </p:cNvPr>
          <p:cNvSpPr>
            <a:spLocks noGrp="1"/>
          </p:cNvSpPr>
          <p:nvPr>
            <p:ph type="sldNum" sz="quarter" idx="10"/>
          </p:nvPr>
        </p:nvSpPr>
        <p:spPr/>
        <p:txBody>
          <a:bodyPr/>
          <a:lstStyle/>
          <a:p>
            <a:fld id="{6C53781C-E1F6-4315-A39D-61273F2E0596}" type="slidenum">
              <a:rPr lang="zh-CN" altLang="en-US" smtClean="0"/>
              <a:pPr/>
              <a:t>‹#›</a:t>
            </a:fld>
            <a:endParaRPr lang="zh-CN" altLang="en-US" dirty="0"/>
          </a:p>
        </p:txBody>
      </p:sp>
    </p:spTree>
    <p:extLst>
      <p:ext uri="{BB962C8B-B14F-4D97-AF65-F5344CB8AC3E}">
        <p14:creationId xmlns:p14="http://schemas.microsoft.com/office/powerpoint/2010/main" val="377490890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空白（lowpoly）">
    <p:spTree>
      <p:nvGrpSpPr>
        <p:cNvPr id="1" name=""/>
        <p:cNvGrpSpPr/>
        <p:nvPr/>
      </p:nvGrpSpPr>
      <p:grpSpPr>
        <a:xfrm>
          <a:off x="0" y="0"/>
          <a:ext cx="0" cy="0"/>
          <a:chOff x="0" y="0"/>
          <a:chExt cx="0" cy="0"/>
        </a:xfrm>
      </p:grpSpPr>
      <p:pic>
        <p:nvPicPr>
          <p:cNvPr id="5" name="图片 4" descr="图片包含 建筑物, 圆屋顶, 地板&#10;&#10;描述已自动生成">
            <a:extLst>
              <a:ext uri="{FF2B5EF4-FFF2-40B4-BE49-F238E27FC236}">
                <a16:creationId xmlns:a16="http://schemas.microsoft.com/office/drawing/2014/main" id="{0E7CEFF4-3933-40D2-928B-A28B021C14B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a:extLst>
              <a:ext uri="{FF2B5EF4-FFF2-40B4-BE49-F238E27FC236}">
                <a16:creationId xmlns:a16="http://schemas.microsoft.com/office/drawing/2014/main" id="{C1D5E491-4859-47A4-8F29-DAACA1914DBE}"/>
              </a:ext>
            </a:extLst>
          </p:cNvPr>
          <p:cNvSpPr>
            <a:spLocks noGrp="1"/>
          </p:cNvSpPr>
          <p:nvPr>
            <p:ph type="sldNum" sz="quarter" idx="10"/>
          </p:nvPr>
        </p:nvSpPr>
        <p:spPr/>
        <p:txBody>
          <a:bodyPr/>
          <a:lstStyle/>
          <a:p>
            <a:fld id="{6C53781C-E1F6-4315-A39D-61273F2E0596}" type="slidenum">
              <a:rPr lang="zh-CN" altLang="en-US" smtClean="0"/>
              <a:pPr/>
              <a:t>‹#›</a:t>
            </a:fld>
            <a:endParaRPr lang="zh-CN" altLang="en-US" dirty="0"/>
          </a:p>
        </p:txBody>
      </p:sp>
    </p:spTree>
    <p:extLst>
      <p:ext uri="{BB962C8B-B14F-4D97-AF65-F5344CB8AC3E}">
        <p14:creationId xmlns:p14="http://schemas.microsoft.com/office/powerpoint/2010/main" val="8876274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自定义版式">
    <p:bg>
      <p:bgPr>
        <a:solidFill>
          <a:schemeClr val="tx1"/>
        </a:solidFill>
        <a:effectLst/>
      </p:bgPr>
    </p:bg>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5A677578-EE5C-4EF4-B0AD-2C9F9C6AC6B2}"/>
              </a:ext>
            </a:extLst>
          </p:cNvPr>
          <p:cNvPicPr>
            <a:picLocks noChangeAspect="1"/>
          </p:cNvPicPr>
          <p:nvPr userDrawn="1"/>
        </p:nvPicPr>
        <p:blipFill rotWithShape="1">
          <a:blip r:embed="rId2">
            <a:duotone>
              <a:schemeClr val="bg2">
                <a:shade val="45000"/>
                <a:satMod val="135000"/>
              </a:schemeClr>
              <a:prstClr val="white"/>
            </a:duotone>
          </a:blip>
          <a:srcRect r="27993"/>
          <a:stretch/>
        </p:blipFill>
        <p:spPr>
          <a:xfrm>
            <a:off x="1" y="-5557"/>
            <a:ext cx="12192000" cy="6863557"/>
          </a:xfrm>
          <a:prstGeom prst="rect">
            <a:avLst/>
          </a:prstGeom>
        </p:spPr>
      </p:pic>
      <p:sp>
        <p:nvSpPr>
          <p:cNvPr id="4" name="矩形 3">
            <a:extLst>
              <a:ext uri="{FF2B5EF4-FFF2-40B4-BE49-F238E27FC236}">
                <a16:creationId xmlns:a16="http://schemas.microsoft.com/office/drawing/2014/main" id="{8216A5A6-7707-4E8A-942A-139653FAB1BC}"/>
              </a:ext>
            </a:extLst>
          </p:cNvPr>
          <p:cNvSpPr/>
          <p:nvPr userDrawn="1"/>
        </p:nvSpPr>
        <p:spPr>
          <a:xfrm>
            <a:off x="-3" y="2077796"/>
            <a:ext cx="12192000" cy="4780204"/>
          </a:xfrm>
          <a:prstGeom prst="rect">
            <a:avLst/>
          </a:prstGeom>
          <a:gradFill>
            <a:gsLst>
              <a:gs pos="0">
                <a:srgbClr val="010000">
                  <a:alpha val="0"/>
                </a:srgbClr>
              </a:gs>
              <a:gs pos="100000">
                <a:srgbClr val="010000">
                  <a:alpha val="89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5" name="矩形 4">
            <a:extLst>
              <a:ext uri="{FF2B5EF4-FFF2-40B4-BE49-F238E27FC236}">
                <a16:creationId xmlns:a16="http://schemas.microsoft.com/office/drawing/2014/main" id="{F740F69A-19BB-4AA3-A265-5AB4D0D430F4}"/>
              </a:ext>
            </a:extLst>
          </p:cNvPr>
          <p:cNvSpPr/>
          <p:nvPr userDrawn="1"/>
        </p:nvSpPr>
        <p:spPr>
          <a:xfrm rot="10800000">
            <a:off x="-1" y="-5557"/>
            <a:ext cx="12191999" cy="3217764"/>
          </a:xfrm>
          <a:prstGeom prst="rect">
            <a:avLst/>
          </a:prstGeom>
          <a:gradFill>
            <a:gsLst>
              <a:gs pos="0">
                <a:srgbClr val="010000">
                  <a:alpha val="0"/>
                </a:srgbClr>
              </a:gs>
              <a:gs pos="100000">
                <a:srgbClr val="01000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6" name="矩形 5">
            <a:extLst>
              <a:ext uri="{FF2B5EF4-FFF2-40B4-BE49-F238E27FC236}">
                <a16:creationId xmlns:a16="http://schemas.microsoft.com/office/drawing/2014/main" id="{2BDA7112-A044-49CE-B9CA-A72126AA67B4}"/>
              </a:ext>
            </a:extLst>
          </p:cNvPr>
          <p:cNvSpPr/>
          <p:nvPr userDrawn="1"/>
        </p:nvSpPr>
        <p:spPr>
          <a:xfrm>
            <a:off x="-1" y="0"/>
            <a:ext cx="12192001" cy="6811864"/>
          </a:xfrm>
          <a:prstGeom prst="rect">
            <a:avLst/>
          </a:prstGeom>
          <a:solidFill>
            <a:srgbClr val="080304">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7" name="文本框 6">
            <a:extLst>
              <a:ext uri="{FF2B5EF4-FFF2-40B4-BE49-F238E27FC236}">
                <a16:creationId xmlns:a16="http://schemas.microsoft.com/office/drawing/2014/main" id="{1444A070-E8CF-4E44-B7E5-DA7C47A7E6A7}"/>
              </a:ext>
            </a:extLst>
          </p:cNvPr>
          <p:cNvSpPr txBox="1"/>
          <p:nvPr userDrawn="1"/>
        </p:nvSpPr>
        <p:spPr>
          <a:xfrm>
            <a:off x="4760680" y="564634"/>
            <a:ext cx="2670634" cy="369332"/>
          </a:xfrm>
          <a:prstGeom prst="rect">
            <a:avLst/>
          </a:prstGeom>
          <a:noFill/>
        </p:spPr>
        <p:txBody>
          <a:bodyPr wrap="square" rtlCol="0">
            <a:spAutoFit/>
          </a:bodyPr>
          <a:lstStyle>
            <a:defPPr>
              <a:defRPr lang="en-US"/>
            </a:defPPr>
            <a:lvl1pPr algn="dist">
              <a:defRPr sz="1600">
                <a:solidFill>
                  <a:schemeClr val="bg1"/>
                </a:solidFill>
                <a:latin typeface="+mj-ea"/>
                <a:ea typeface="+mj-ea"/>
              </a:defRPr>
            </a:lvl1p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white"/>
                </a:solidFill>
                <a:effectLst/>
                <a:uLnTx/>
                <a:uFillTx/>
                <a:latin typeface="微软雅黑"/>
                <a:ea typeface="微软雅黑"/>
                <a:cs typeface="+mn-cs"/>
              </a:rPr>
              <a:t>本</a:t>
            </a:r>
            <a:r>
              <a:rPr kumimoji="0" lang="en-US" altLang="zh-CN" sz="1800" b="0" i="0" u="none" strike="noStrike" kern="1200" cap="none" spc="0" normalizeH="0" baseline="0" noProof="0">
                <a:ln>
                  <a:noFill/>
                </a:ln>
                <a:solidFill>
                  <a:prstClr val="white"/>
                </a:solidFill>
                <a:effectLst/>
                <a:uLnTx/>
                <a:uFillTx/>
                <a:latin typeface="微软雅黑"/>
                <a:ea typeface="微软雅黑"/>
                <a:cs typeface="+mn-cs"/>
              </a:rPr>
              <a:t>PPT</a:t>
            </a:r>
            <a:r>
              <a:rPr kumimoji="0" lang="zh-CN" altLang="en-US" sz="1800" b="0" i="0" u="none" strike="noStrike" kern="1200" cap="none" spc="0" normalizeH="0" baseline="0" noProof="0">
                <a:ln>
                  <a:noFill/>
                </a:ln>
                <a:solidFill>
                  <a:prstClr val="white"/>
                </a:solidFill>
                <a:effectLst/>
                <a:uLnTx/>
                <a:uFillTx/>
                <a:latin typeface="微软雅黑"/>
                <a:ea typeface="微软雅黑"/>
                <a:cs typeface="+mn-cs"/>
              </a:rPr>
              <a:t>模板正参与</a:t>
            </a:r>
            <a:endParaRPr kumimoji="0" 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8" name="矩形 7">
            <a:extLst>
              <a:ext uri="{FF2B5EF4-FFF2-40B4-BE49-F238E27FC236}">
                <a16:creationId xmlns:a16="http://schemas.microsoft.com/office/drawing/2014/main" id="{E5858290-D261-4C60-BB99-630C19F3840C}"/>
              </a:ext>
            </a:extLst>
          </p:cNvPr>
          <p:cNvSpPr/>
          <p:nvPr userDrawn="1"/>
        </p:nvSpPr>
        <p:spPr>
          <a:xfrm>
            <a:off x="3602350" y="2482543"/>
            <a:ext cx="4987300" cy="400109"/>
          </a:xfrm>
          <a:prstGeom prst="rect">
            <a:avLst/>
          </a:prstGeom>
          <a:gradFill flip="none" rotWithShape="1">
            <a:gsLst>
              <a:gs pos="100000">
                <a:srgbClr val="CB9B53">
                  <a:alpha val="0"/>
                </a:srgbClr>
              </a:gs>
              <a:gs pos="0">
                <a:srgbClr val="CB9B53">
                  <a:alpha val="7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a:ln>
                <a:noFill/>
              </a:ln>
              <a:solidFill>
                <a:srgbClr val="0E5177"/>
              </a:solidFill>
              <a:effectLst/>
              <a:uLnTx/>
              <a:uFillTx/>
              <a:latin typeface="Segoe UI"/>
              <a:ea typeface="微软雅黑"/>
              <a:cs typeface="+mn-cs"/>
            </a:endParaRPr>
          </a:p>
        </p:txBody>
      </p:sp>
      <p:sp>
        <p:nvSpPr>
          <p:cNvPr id="9" name="文本框 8">
            <a:extLst>
              <a:ext uri="{FF2B5EF4-FFF2-40B4-BE49-F238E27FC236}">
                <a16:creationId xmlns:a16="http://schemas.microsoft.com/office/drawing/2014/main" id="{87DC30B4-F006-4610-BE34-27B2068262E4}"/>
              </a:ext>
            </a:extLst>
          </p:cNvPr>
          <p:cNvSpPr txBox="1"/>
          <p:nvPr userDrawn="1"/>
        </p:nvSpPr>
        <p:spPr>
          <a:xfrm>
            <a:off x="4049486" y="2517885"/>
            <a:ext cx="4093028" cy="338554"/>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prstClr val="white"/>
                </a:solidFill>
                <a:effectLst/>
                <a:uLnTx/>
                <a:uFillTx/>
                <a:latin typeface="微软雅黑"/>
                <a:ea typeface="微软雅黑"/>
                <a:cs typeface="+mn-cs"/>
              </a:rPr>
              <a:t> </a:t>
            </a:r>
            <a:r>
              <a:rPr kumimoji="0" lang="zh-CN" altLang="en-US" sz="1600" b="0" i="0" u="none" strike="noStrike" kern="1200" cap="none" spc="0" normalizeH="0" baseline="0" noProof="0">
                <a:ln>
                  <a:noFill/>
                </a:ln>
                <a:solidFill>
                  <a:prstClr val="white"/>
                </a:solidFill>
                <a:effectLst/>
                <a:uLnTx/>
                <a:uFillTx/>
                <a:latin typeface="微软雅黑"/>
                <a:ea typeface="微软雅黑"/>
                <a:cs typeface="+mn-cs"/>
              </a:rPr>
              <a:t>第一届高校</a:t>
            </a:r>
            <a:r>
              <a:rPr kumimoji="0" lang="en-US" altLang="zh-CN" sz="1600" b="0" i="0" u="none" strike="noStrike" kern="1200" cap="none" spc="0" normalizeH="0" baseline="0" noProof="0">
                <a:ln>
                  <a:noFill/>
                </a:ln>
                <a:solidFill>
                  <a:prstClr val="white"/>
                </a:solidFill>
                <a:effectLst/>
                <a:uLnTx/>
                <a:uFillTx/>
                <a:latin typeface="微软雅黑"/>
                <a:ea typeface="微软雅黑"/>
                <a:cs typeface="+mn-cs"/>
              </a:rPr>
              <a:t>PPT</a:t>
            </a:r>
            <a:r>
              <a:rPr kumimoji="0" lang="zh-CN" altLang="en-US" sz="1600" b="0" i="0" u="none" strike="noStrike" kern="1200" cap="none" spc="0" normalizeH="0" baseline="0" noProof="0">
                <a:ln>
                  <a:noFill/>
                </a:ln>
                <a:solidFill>
                  <a:prstClr val="white"/>
                </a:solidFill>
                <a:effectLst/>
                <a:uLnTx/>
                <a:uFillTx/>
                <a:latin typeface="微软雅黑"/>
                <a:ea typeface="微软雅黑"/>
                <a:cs typeface="+mn-cs"/>
              </a:rPr>
              <a:t>模板设计大赛 </a:t>
            </a:r>
            <a:endParaRPr kumimoji="0" lang="en-US" sz="16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11" name="文本框 10">
            <a:extLst>
              <a:ext uri="{FF2B5EF4-FFF2-40B4-BE49-F238E27FC236}">
                <a16:creationId xmlns:a16="http://schemas.microsoft.com/office/drawing/2014/main" id="{6DC88D0E-6AEB-4B0D-AE77-4A1F31C8C366}"/>
              </a:ext>
            </a:extLst>
          </p:cNvPr>
          <p:cNvSpPr txBox="1"/>
          <p:nvPr userDrawn="1"/>
        </p:nvSpPr>
        <p:spPr>
          <a:xfrm>
            <a:off x="6133678" y="4824918"/>
            <a:ext cx="2545865" cy="1061381"/>
          </a:xfrm>
          <a:prstGeom prst="rect">
            <a:avLst/>
          </a:prstGeom>
          <a:noFill/>
        </p:spPr>
        <p:txBody>
          <a:bodyPr wrap="square" rtlCol="0">
            <a:spAutoFit/>
          </a:bodyPr>
          <a:lstStyle>
            <a:defPPr>
              <a:defRPr lang="en-US"/>
            </a:defPPr>
            <a:lvl1pPr algn="dist">
              <a:defRPr>
                <a:solidFill>
                  <a:schemeClr val="bg1"/>
                </a:solidFill>
                <a:latin typeface="+mj-ea"/>
                <a:ea typeface="+mj-ea"/>
              </a:defRPr>
            </a:lvl1p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微信扫码</a:t>
            </a:r>
            <a:endParaRPr kumimoji="0" lang="en-US" altLang="zh-CN" sz="1800" b="0" i="0" u="none" strike="noStrike" kern="1200" cap="none" spc="150" normalizeH="0" baseline="0" noProof="0">
              <a:ln>
                <a:noFill/>
              </a:ln>
              <a:solidFill>
                <a:prstClr val="white"/>
              </a:solidFill>
              <a:effectLst/>
              <a:uLnTx/>
              <a:uFillTx/>
              <a:latin typeface="微软雅黑"/>
              <a:ea typeface="微软雅黑"/>
              <a:cs typeface="+mn-cs"/>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来聆听模板作者</a:t>
            </a:r>
            <a:endParaRPr kumimoji="0" lang="en-US" altLang="zh-CN" sz="1800" b="0" i="0" u="none" strike="noStrike" kern="1200" cap="none" spc="150" normalizeH="0" baseline="0" noProof="0">
              <a:ln>
                <a:noFill/>
              </a:ln>
              <a:solidFill>
                <a:prstClr val="white"/>
              </a:solidFill>
              <a:effectLst/>
              <a:uLnTx/>
              <a:uFillTx/>
              <a:latin typeface="微软雅黑"/>
              <a:ea typeface="微软雅黑"/>
              <a:cs typeface="+mn-cs"/>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设计灵感、制作思路</a:t>
            </a:r>
            <a:endParaRPr kumimoji="0" lang="en-US" sz="1800" b="0" i="0" u="none" strike="noStrike" kern="1200" cap="none" spc="150" normalizeH="0" baseline="0" noProof="0">
              <a:ln>
                <a:noFill/>
              </a:ln>
              <a:solidFill>
                <a:prstClr val="white"/>
              </a:solidFill>
              <a:effectLst/>
              <a:uLnTx/>
              <a:uFillTx/>
              <a:latin typeface="微软雅黑"/>
              <a:ea typeface="微软雅黑"/>
              <a:cs typeface="+mn-cs"/>
            </a:endParaRPr>
          </a:p>
        </p:txBody>
      </p:sp>
      <p:pic>
        <p:nvPicPr>
          <p:cNvPr id="12" name="图片 11">
            <a:extLst>
              <a:ext uri="{FF2B5EF4-FFF2-40B4-BE49-F238E27FC236}">
                <a16:creationId xmlns:a16="http://schemas.microsoft.com/office/drawing/2014/main" id="{D791EC9B-5DBA-40F6-9696-4F391A93BCEF}"/>
              </a:ext>
            </a:extLst>
          </p:cNvPr>
          <p:cNvPicPr>
            <a:picLocks noChangeAspect="1"/>
          </p:cNvPicPr>
          <p:nvPr userDrawn="1"/>
        </p:nvPicPr>
        <p:blipFill>
          <a:blip r:embed="rId3"/>
          <a:stretch>
            <a:fillRect/>
          </a:stretch>
        </p:blipFill>
        <p:spPr>
          <a:xfrm>
            <a:off x="-615419" y="3771974"/>
            <a:ext cx="13817069" cy="3996426"/>
          </a:xfrm>
          <a:prstGeom prst="rect">
            <a:avLst/>
          </a:prstGeom>
        </p:spPr>
      </p:pic>
      <p:pic>
        <p:nvPicPr>
          <p:cNvPr id="13" name="图片 12">
            <a:extLst>
              <a:ext uri="{FF2B5EF4-FFF2-40B4-BE49-F238E27FC236}">
                <a16:creationId xmlns:a16="http://schemas.microsoft.com/office/drawing/2014/main" id="{3337B091-14D1-40FD-B8AD-B9A96874112A}"/>
              </a:ext>
            </a:extLst>
          </p:cNvPr>
          <p:cNvPicPr>
            <a:picLocks noChangeAspect="1"/>
          </p:cNvPicPr>
          <p:nvPr userDrawn="1"/>
        </p:nvPicPr>
        <p:blipFill>
          <a:blip r:embed="rId4"/>
          <a:stretch>
            <a:fillRect/>
          </a:stretch>
        </p:blipFill>
        <p:spPr>
          <a:xfrm>
            <a:off x="1683657" y="716939"/>
            <a:ext cx="8824686" cy="1844708"/>
          </a:xfrm>
          <a:prstGeom prst="rect">
            <a:avLst/>
          </a:prstGeom>
        </p:spPr>
      </p:pic>
      <p:sp>
        <p:nvSpPr>
          <p:cNvPr id="14" name="文本框 13">
            <a:extLst>
              <a:ext uri="{FF2B5EF4-FFF2-40B4-BE49-F238E27FC236}">
                <a16:creationId xmlns:a16="http://schemas.microsoft.com/office/drawing/2014/main" id="{260EA93C-471D-411C-A976-09210F7DFE72}"/>
              </a:ext>
            </a:extLst>
          </p:cNvPr>
          <p:cNvSpPr txBox="1"/>
          <p:nvPr userDrawn="1"/>
        </p:nvSpPr>
        <p:spPr>
          <a:xfrm>
            <a:off x="3742050" y="2971888"/>
            <a:ext cx="1983605"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0" normalizeH="0" baseline="0" noProof="0">
                <a:ln>
                  <a:noFill/>
                </a:ln>
                <a:solidFill>
                  <a:prstClr val="white">
                    <a:lumMod val="75000"/>
                  </a:prstClr>
                </a:solidFill>
                <a:effectLst/>
                <a:uLnTx/>
                <a:uFillTx/>
                <a:latin typeface="微软雅黑"/>
                <a:ea typeface="微软雅黑"/>
                <a:cs typeface="+mn-cs"/>
              </a:rPr>
              <a:t>活动主办：秋叶</a:t>
            </a:r>
            <a:r>
              <a:rPr kumimoji="0" lang="en-US" altLang="zh-CN" sz="1100" b="0" i="0" u="none" strike="noStrike" kern="1200" cap="none" spc="0" normalizeH="0" baseline="0" noProof="0">
                <a:ln>
                  <a:noFill/>
                </a:ln>
                <a:solidFill>
                  <a:prstClr val="white">
                    <a:lumMod val="75000"/>
                  </a:prstClr>
                </a:solidFill>
                <a:effectLst/>
                <a:uLnTx/>
                <a:uFillTx/>
                <a:latin typeface="微软雅黑"/>
                <a:ea typeface="微软雅黑"/>
                <a:cs typeface="+mn-cs"/>
              </a:rPr>
              <a:t>PPT</a:t>
            </a:r>
            <a:endParaRPr kumimoji="0" lang="en-US" sz="1100" b="0" i="0" u="none" strike="noStrike" kern="1200" cap="none" spc="0" normalizeH="0" baseline="0" noProof="0">
              <a:ln>
                <a:noFill/>
              </a:ln>
              <a:solidFill>
                <a:prstClr val="white">
                  <a:lumMod val="75000"/>
                </a:prstClr>
              </a:solidFill>
              <a:effectLst/>
              <a:uLnTx/>
              <a:uFillTx/>
              <a:latin typeface="微软雅黑"/>
              <a:ea typeface="微软雅黑"/>
              <a:cs typeface="+mn-cs"/>
            </a:endParaRPr>
          </a:p>
        </p:txBody>
      </p:sp>
      <p:sp>
        <p:nvSpPr>
          <p:cNvPr id="15" name="文本框 14">
            <a:extLst>
              <a:ext uri="{FF2B5EF4-FFF2-40B4-BE49-F238E27FC236}">
                <a16:creationId xmlns:a16="http://schemas.microsoft.com/office/drawing/2014/main" id="{636416E4-5D2E-4F0B-8673-534B0C96E10E}"/>
              </a:ext>
            </a:extLst>
          </p:cNvPr>
          <p:cNvSpPr txBox="1"/>
          <p:nvPr userDrawn="1"/>
        </p:nvSpPr>
        <p:spPr>
          <a:xfrm>
            <a:off x="6079638" y="2971888"/>
            <a:ext cx="2492943"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0" normalizeH="0" baseline="0" noProof="0">
                <a:ln>
                  <a:noFill/>
                </a:ln>
                <a:solidFill>
                  <a:prstClr val="white">
                    <a:lumMod val="75000"/>
                  </a:prstClr>
                </a:solidFill>
                <a:effectLst/>
                <a:uLnTx/>
                <a:uFillTx/>
                <a:latin typeface="微软雅黑"/>
                <a:ea typeface="微软雅黑"/>
                <a:cs typeface="+mn-cs"/>
              </a:rPr>
              <a:t>技术支持：微软听听文档</a:t>
            </a:r>
            <a:endParaRPr kumimoji="0" lang="en-US" sz="1100" b="0" i="0" u="none" strike="noStrike" kern="1200" cap="none" spc="0" normalizeH="0" baseline="0" noProof="0">
              <a:ln>
                <a:noFill/>
              </a:ln>
              <a:solidFill>
                <a:prstClr val="white">
                  <a:lumMod val="75000"/>
                </a:prstClr>
              </a:solidFill>
              <a:effectLst/>
              <a:uLnTx/>
              <a:uFillTx/>
              <a:latin typeface="微软雅黑"/>
              <a:ea typeface="微软雅黑"/>
              <a:cs typeface="+mn-cs"/>
            </a:endParaRPr>
          </a:p>
        </p:txBody>
      </p:sp>
      <p:sp>
        <p:nvSpPr>
          <p:cNvPr id="16" name="矩形 15">
            <a:extLst>
              <a:ext uri="{FF2B5EF4-FFF2-40B4-BE49-F238E27FC236}">
                <a16:creationId xmlns:a16="http://schemas.microsoft.com/office/drawing/2014/main" id="{90FAAB6E-BB88-4DC1-B3F2-030FD2561703}"/>
              </a:ext>
            </a:extLst>
          </p:cNvPr>
          <p:cNvSpPr/>
          <p:nvPr userDrawn="1"/>
        </p:nvSpPr>
        <p:spPr>
          <a:xfrm>
            <a:off x="3600610" y="3494767"/>
            <a:ext cx="2318400" cy="2318400"/>
          </a:xfrm>
          <a:prstGeom prst="rect">
            <a:avLst/>
          </a:prstGeom>
          <a:solidFill>
            <a:schemeClr val="bg1"/>
          </a:solidFill>
          <a:ln w="57150">
            <a:solidFill>
              <a:srgbClr val="CB9B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05396829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46331" cy="369332"/>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a:ln>
                  <a:noFill/>
                </a:ln>
                <a:solidFill>
                  <a:srgbClr val="FFFFFF"/>
                </a:solidFill>
                <a:effectLst/>
                <a:uLnTx/>
                <a:uFillTx/>
                <a:latin typeface="Segoe UI Light"/>
                <a:ea typeface="微软雅黑"/>
                <a:cs typeface="Segoe UI Light"/>
              </a:rPr>
              <a:t>标注</a:t>
            </a:r>
            <a:endParaRPr kumimoji="0" lang="zh-CN" altLang="en-US" sz="18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1" name="矩形 10"/>
          <p:cNvSpPr/>
          <p:nvPr userDrawn="1"/>
        </p:nvSpPr>
        <p:spPr>
          <a:xfrm>
            <a:off x="2572589" y="759873"/>
            <a:ext cx="1402001" cy="2025170"/>
          </a:xfrm>
          <a:prstGeom prst="rect">
            <a:avLst/>
          </a:prstGeom>
        </p:spPr>
        <p:txBody>
          <a:bodyPr wrap="square">
            <a:spAutoFit/>
          </a:bodyPr>
          <a:lstStyle/>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使用说明 </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声明</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2" name="矩形 11"/>
          <p:cNvSpPr/>
          <p:nvPr userDrawn="1"/>
        </p:nvSpPr>
        <p:spPr>
          <a:xfrm>
            <a:off x="4153010" y="759873"/>
            <a:ext cx="7074345" cy="2585323"/>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模板为作者原创，著作权归作者所有。</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您仅可以个人非商业用途使用本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a:t>
            </a:r>
            <a:r>
              <a:rPr kumimoji="0" lang="zh-CN" altLang="en-US" sz="1400" b="0" i="0" u="none" strike="noStrike" kern="1200" cap="none" spc="0" normalizeH="0" baseline="0" noProof="0">
                <a:ln>
                  <a:noFill/>
                </a:ln>
                <a:solidFill>
                  <a:prstClr val="white"/>
                </a:solidFill>
                <a:effectLst/>
                <a:uLnTx/>
                <a:uFillTx/>
                <a:latin typeface="+mn-lt"/>
                <a:ea typeface="微软雅黑" charset="0"/>
                <a:cs typeface="+mn-cs"/>
              </a:rPr>
              <a:t>未经权利人书面明确授权，不可将信息内容的全部或部分用于出售，或以出租、出借、转让、分销、发布等其他任何方式供他人使用</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a:t>
            </a:r>
            <a:r>
              <a:rPr kumimoji="0" lang="zh-CN" altLang="en-US" sz="1400" b="0" i="0" u="none" strike="noStrike" kern="1200" cap="none" spc="0" normalizeH="0" baseline="0" noProof="0">
                <a:ln>
                  <a:noFill/>
                </a:ln>
                <a:solidFill>
                  <a:prstClr val="white"/>
                </a:solidFill>
                <a:effectLst/>
                <a:uLnTx/>
                <a:uFillTx/>
                <a:latin typeface="+mn-lt"/>
                <a:ea typeface="微软雅黑" charset="0"/>
                <a:cs typeface="+mn-cs"/>
              </a:rPr>
              <a:t>否则将承担法律责任。</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OfficePLUS</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尊重知识产权并注重保护用户享有的各项权利。</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OfficePLUS</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拥有对本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模板进行展示、报道、宣传及用于市场活动的权利，若在比赛或商业应用过程中发生版权纠纷，其法律责任由作者本人承担。</a:t>
            </a: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1" lang="en-US" altLang="zh-CN" sz="1000" b="0" i="0" u="none" strike="noStrike" kern="0" cap="none" spc="0" normalizeH="0" baseline="0" noProof="0" dirty="0">
                <a:ln>
                  <a:noFill/>
                </a:ln>
                <a:solidFill>
                  <a:prstClr val="white"/>
                </a:solidFill>
                <a:effectLst/>
                <a:uLnTx/>
                <a:uFillTx/>
                <a:latin typeface="Segoe UI Light"/>
                <a:ea typeface="微软雅黑" charset="0"/>
                <a:cs typeface="Segoe UI Light"/>
              </a:rPr>
              <a:t>OfficePLUS</a:t>
            </a:r>
            <a:endParaRPr kumimoji="0" lang="zh-CN" altLang="en-US" sz="1000" b="0" i="0" u="none" strike="noStrike" kern="0" cap="none" spc="0" normalizeH="0" baseline="0" noProof="0" dirty="0">
              <a:ln>
                <a:noFill/>
              </a:ln>
              <a:solidFill>
                <a:prstClr val="white"/>
              </a:solidFill>
              <a:effectLst/>
              <a:uLnTx/>
              <a:uFillTx/>
              <a:latin typeface="Segoe UI Light"/>
              <a:ea typeface="微软雅黑" charset="0"/>
              <a:cs typeface="Segoe UI Light"/>
            </a:endParaRPr>
          </a:p>
        </p:txBody>
      </p:sp>
    </p:spTree>
    <p:extLst>
      <p:ext uri="{BB962C8B-B14F-4D97-AF65-F5344CB8AC3E}">
        <p14:creationId xmlns:p14="http://schemas.microsoft.com/office/powerpoint/2010/main" val="18430122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4" name="图片占位符 3">
            <a:extLst>
              <a:ext uri="{FF2B5EF4-FFF2-40B4-BE49-F238E27FC236}">
                <a16:creationId xmlns:a16="http://schemas.microsoft.com/office/drawing/2014/main" id="{ECA0A7A8-52A5-4508-9B7C-8E9F070AF3A8}"/>
              </a:ext>
            </a:extLst>
          </p:cNvPr>
          <p:cNvSpPr>
            <a:spLocks noGrp="1"/>
          </p:cNvSpPr>
          <p:nvPr>
            <p:ph type="pic" sz="quarter" idx="12"/>
          </p:nvPr>
        </p:nvSpPr>
        <p:spPr>
          <a:xfrm>
            <a:off x="0" y="749300"/>
            <a:ext cx="12203394" cy="3191932"/>
          </a:xfrm>
          <a:prstGeom prst="rect">
            <a:avLst/>
          </a:prstGeom>
        </p:spPr>
        <p:txBody>
          <a:bodyPr/>
          <a:lstStyle/>
          <a:p>
            <a:endParaRPr lang="zh-CN" altLang="en-US"/>
          </a:p>
        </p:txBody>
      </p:sp>
      <p:pic>
        <p:nvPicPr>
          <p:cNvPr id="8" name="图片 7" descr="图片包含 建筑物&#10;&#10;自动生成的说明">
            <a:extLst>
              <a:ext uri="{FF2B5EF4-FFF2-40B4-BE49-F238E27FC236}">
                <a16:creationId xmlns:a16="http://schemas.microsoft.com/office/drawing/2014/main" id="{DC463E02-403D-4EDF-904F-C4102C9C3D8E}"/>
              </a:ext>
            </a:extLst>
          </p:cNvPr>
          <p:cNvPicPr>
            <a:picLocks noChangeAspect="1"/>
          </p:cNvPicPr>
          <p:nvPr userDrawn="1"/>
        </p:nvPicPr>
        <p:blipFill>
          <a:blip r:embed="rId2">
            <a:duotone>
              <a:prstClr val="black"/>
              <a:schemeClr val="accent1">
                <a:tint val="45000"/>
                <a:satMod val="400000"/>
              </a:schemeClr>
            </a:duotone>
            <a:alphaModFix amt="5000"/>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a:extLst>
              <a:ext uri="{FF2B5EF4-FFF2-40B4-BE49-F238E27FC236}">
                <a16:creationId xmlns:a16="http://schemas.microsoft.com/office/drawing/2014/main" id="{E72915E0-7E7B-4E91-A2E6-50DB32FFA42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a:extLst>
              <a:ext uri="{FF2B5EF4-FFF2-40B4-BE49-F238E27FC236}">
                <a16:creationId xmlns:a16="http://schemas.microsoft.com/office/drawing/2014/main" id="{9AF74CDA-19DD-45C1-88FF-2379736830CB}"/>
              </a:ext>
            </a:extLst>
          </p:cNvPr>
          <p:cNvSpPr>
            <a:spLocks noGrp="1"/>
          </p:cNvSpPr>
          <p:nvPr>
            <p:ph type="title" hasCustomPrompt="1"/>
          </p:nvPr>
        </p:nvSpPr>
        <p:spPr>
          <a:xfrm>
            <a:off x="1069561" y="3383857"/>
            <a:ext cx="10052879" cy="1060855"/>
          </a:xfrm>
          <a:prstGeom prst="rect">
            <a:avLst/>
          </a:prstGeom>
          <a:solidFill>
            <a:schemeClr val="bg1"/>
          </a:solidFill>
          <a:effectLst>
            <a:outerShdw blurRad="50800" dist="38100" dir="2700000" algn="tl" rotWithShape="0">
              <a:prstClr val="black">
                <a:alpha val="40000"/>
              </a:prstClr>
            </a:outerShdw>
          </a:effectLst>
        </p:spPr>
        <p:txBody>
          <a:bodyPr anchor="ctr">
            <a:noAutofit/>
          </a:bodyPr>
          <a:lstStyle>
            <a:lvl1pPr algn="ctr">
              <a:defRPr sz="5400" b="1">
                <a:solidFill>
                  <a:schemeClr val="accent1"/>
                </a:solidFill>
              </a:defRPr>
            </a:lvl1pPr>
          </a:lstStyle>
          <a:p>
            <a:r>
              <a:rPr lang="zh-CN" altLang="en-US" dirty="0"/>
              <a:t>单击此处编辑标题样式</a:t>
            </a:r>
          </a:p>
        </p:txBody>
      </p:sp>
      <p:sp>
        <p:nvSpPr>
          <p:cNvPr id="26" name="内容占位符 25">
            <a:extLst>
              <a:ext uri="{FF2B5EF4-FFF2-40B4-BE49-F238E27FC236}">
                <a16:creationId xmlns:a16="http://schemas.microsoft.com/office/drawing/2014/main" id="{981273AB-3D30-4A7E-951D-B80D3185213B}"/>
              </a:ext>
            </a:extLst>
          </p:cNvPr>
          <p:cNvSpPr>
            <a:spLocks noGrp="1"/>
          </p:cNvSpPr>
          <p:nvPr>
            <p:ph sz="quarter" idx="10" hasCustomPrompt="1"/>
          </p:nvPr>
        </p:nvSpPr>
        <p:spPr>
          <a:xfrm>
            <a:off x="4644345" y="5798690"/>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C6124F18-99FF-4E25-B026-C95B196756F6}" type="datetime2">
              <a:rPr lang="zh-CN" altLang="en-US" smtClean="0"/>
              <a:t>2019年1月28日</a:t>
            </a:fld>
            <a:endParaRPr lang="zh-CN" altLang="en-US" dirty="0"/>
          </a:p>
        </p:txBody>
      </p:sp>
      <p:sp>
        <p:nvSpPr>
          <p:cNvPr id="32" name="文本占位符 31">
            <a:extLst>
              <a:ext uri="{FF2B5EF4-FFF2-40B4-BE49-F238E27FC236}">
                <a16:creationId xmlns:a16="http://schemas.microsoft.com/office/drawing/2014/main" id="{F905EEBF-8ACE-4D30-A4F5-C5796F8343A2}"/>
              </a:ext>
            </a:extLst>
          </p:cNvPr>
          <p:cNvSpPr>
            <a:spLocks noGrp="1"/>
          </p:cNvSpPr>
          <p:nvPr>
            <p:ph type="body" sz="quarter" idx="11"/>
          </p:nvPr>
        </p:nvSpPr>
        <p:spPr>
          <a:xfrm>
            <a:off x="4034910" y="5052868"/>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a:extLst>
              <a:ext uri="{FF2B5EF4-FFF2-40B4-BE49-F238E27FC236}">
                <a16:creationId xmlns:a16="http://schemas.microsoft.com/office/drawing/2014/main" id="{CE9FF532-F6D9-45BD-B501-EEC1CB82C010}"/>
              </a:ext>
            </a:extLst>
          </p:cNvPr>
          <p:cNvPicPr>
            <a:picLocks noChangeAspect="1"/>
          </p:cNvPicPr>
          <p:nvPr userDrawn="1"/>
        </p:nvPicPr>
        <p:blipFill rotWithShape="1">
          <a:blip r:embed="rId4" cstate="print"/>
          <a:srcRect l="74359" r="1346"/>
          <a:stretch/>
        </p:blipFill>
        <p:spPr>
          <a:xfrm>
            <a:off x="8870172" y="274183"/>
            <a:ext cx="3002280" cy="411617"/>
          </a:xfrm>
          <a:prstGeom prst="rect">
            <a:avLst/>
          </a:prstGeom>
        </p:spPr>
      </p:pic>
      <p:grpSp>
        <p:nvGrpSpPr>
          <p:cNvPr id="2" name="组合 1">
            <a:extLst>
              <a:ext uri="{FF2B5EF4-FFF2-40B4-BE49-F238E27FC236}">
                <a16:creationId xmlns:a16="http://schemas.microsoft.com/office/drawing/2014/main" id="{3E0947F5-F302-4DA0-B1F5-30EE10CF1F22}"/>
              </a:ext>
            </a:extLst>
          </p:cNvPr>
          <p:cNvGrpSpPr/>
          <p:nvPr userDrawn="1"/>
        </p:nvGrpSpPr>
        <p:grpSpPr>
          <a:xfrm>
            <a:off x="3352562" y="6252715"/>
            <a:ext cx="5486876" cy="406590"/>
            <a:chOff x="3352562" y="6073254"/>
            <a:chExt cx="5486876" cy="406590"/>
          </a:xfrm>
        </p:grpSpPr>
        <p:pic>
          <p:nvPicPr>
            <p:cNvPr id="18" name="图片 17">
              <a:extLst>
                <a:ext uri="{FF2B5EF4-FFF2-40B4-BE49-F238E27FC236}">
                  <a16:creationId xmlns:a16="http://schemas.microsoft.com/office/drawing/2014/main" id="{AA839E5E-CB67-421E-974F-278CCBCFB8C5}"/>
                </a:ext>
              </a:extLst>
            </p:cNvPr>
            <p:cNvPicPr>
              <a:picLocks noChangeAspect="1"/>
            </p:cNvPicPr>
            <p:nvPr userDrawn="1"/>
          </p:nvPicPr>
          <p:blipFill rotWithShape="1">
            <a:blip r:embed="rId5">
              <a:alphaModFix amt="35000"/>
            </a:blip>
            <a:srcRect t="9831" b="36385"/>
            <a:stretch/>
          </p:blipFill>
          <p:spPr>
            <a:xfrm>
              <a:off x="3352562" y="6073254"/>
              <a:ext cx="5486876" cy="406590"/>
            </a:xfrm>
            <a:prstGeom prst="rect">
              <a:avLst/>
            </a:prstGeom>
          </p:spPr>
        </p:pic>
        <p:sp>
          <p:nvSpPr>
            <p:cNvPr id="37" name="椭圆 36">
              <a:extLst>
                <a:ext uri="{FF2B5EF4-FFF2-40B4-BE49-F238E27FC236}">
                  <a16:creationId xmlns:a16="http://schemas.microsoft.com/office/drawing/2014/main" id="{53D809C0-A4EF-44AF-AECA-4A85E4BA2C9D}"/>
                </a:ext>
              </a:extLst>
            </p:cNvPr>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40935792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pic>
        <p:nvPicPr>
          <p:cNvPr id="12" name="图片 11" descr="图片包含 建筑物, 圆屋顶, 地板&#10;&#10;描述已自动生成">
            <a:extLst>
              <a:ext uri="{FF2B5EF4-FFF2-40B4-BE49-F238E27FC236}">
                <a16:creationId xmlns:a16="http://schemas.microsoft.com/office/drawing/2014/main" id="{32C61E04-9C57-4412-9EA5-8082A6789B5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5" name="平行四边形 4">
            <a:extLst>
              <a:ext uri="{FF2B5EF4-FFF2-40B4-BE49-F238E27FC236}">
                <a16:creationId xmlns:a16="http://schemas.microsoft.com/office/drawing/2014/main" id="{C5A6C460-C718-4155-A390-E0273AFCB62A}"/>
              </a:ext>
            </a:extLst>
          </p:cNvPr>
          <p:cNvSpPr/>
          <p:nvPr userDrawn="1"/>
        </p:nvSpPr>
        <p:spPr>
          <a:xfrm>
            <a:off x="4144710" y="1537750"/>
            <a:ext cx="8047290" cy="3189811"/>
          </a:xfrm>
          <a:prstGeom prst="parallelogram">
            <a:avLst>
              <a:gd name="adj" fmla="val 0"/>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descr="图片包含 建筑物&#10;&#10;自动生成的说明">
            <a:extLst>
              <a:ext uri="{FF2B5EF4-FFF2-40B4-BE49-F238E27FC236}">
                <a16:creationId xmlns:a16="http://schemas.microsoft.com/office/drawing/2014/main" id="{DC463E02-403D-4EDF-904F-C4102C9C3D8E}"/>
              </a:ext>
            </a:extLst>
          </p:cNvPr>
          <p:cNvPicPr>
            <a:picLocks noChangeAspect="1"/>
          </p:cNvPicPr>
          <p:nvPr userDrawn="1"/>
        </p:nvPicPr>
        <p:blipFill>
          <a:blip r:embed="rId3">
            <a:duotone>
              <a:prstClr val="black"/>
              <a:schemeClr val="accent1">
                <a:tint val="45000"/>
                <a:satMod val="400000"/>
              </a:schemeClr>
            </a:duotone>
            <a:alphaModFix amt="10000"/>
            <a:extLst>
              <a:ext uri="{28A0092B-C50C-407E-A947-70E740481C1C}">
                <a14:useLocalDpi xmlns:a14="http://schemas.microsoft.com/office/drawing/2010/main" val="0"/>
              </a:ext>
            </a:extLst>
          </a:blip>
          <a:stretch>
            <a:fillRect/>
          </a:stretch>
        </p:blipFill>
        <p:spPr>
          <a:xfrm>
            <a:off x="4439986" y="2142500"/>
            <a:ext cx="8047290" cy="2590938"/>
          </a:xfrm>
          <a:prstGeom prst="rect">
            <a:avLst/>
          </a:prstGeom>
        </p:spPr>
      </p:pic>
      <p:sp>
        <p:nvSpPr>
          <p:cNvPr id="22" name="标题 1">
            <a:extLst>
              <a:ext uri="{FF2B5EF4-FFF2-40B4-BE49-F238E27FC236}">
                <a16:creationId xmlns:a16="http://schemas.microsoft.com/office/drawing/2014/main" id="{9AF74CDA-19DD-45C1-88FF-2379736830CB}"/>
              </a:ext>
            </a:extLst>
          </p:cNvPr>
          <p:cNvSpPr>
            <a:spLocks noGrp="1"/>
          </p:cNvSpPr>
          <p:nvPr>
            <p:ph type="title" hasCustomPrompt="1"/>
          </p:nvPr>
        </p:nvSpPr>
        <p:spPr>
          <a:xfrm>
            <a:off x="5281297" y="2602227"/>
            <a:ext cx="6426437" cy="1060855"/>
          </a:xfrm>
          <a:prstGeom prst="rect">
            <a:avLst/>
          </a:prstGeom>
          <a:noFill/>
          <a:effectLst/>
        </p:spPr>
        <p:txBody>
          <a:bodyPr anchor="ctr">
            <a:noAutofit/>
          </a:bodyPr>
          <a:lstStyle>
            <a:lvl1pPr algn="ctr">
              <a:defRPr sz="4000" b="1">
                <a:solidFill>
                  <a:schemeClr val="accent1"/>
                </a:solidFill>
              </a:defRPr>
            </a:lvl1pPr>
          </a:lstStyle>
          <a:p>
            <a:r>
              <a:rPr lang="zh-CN" altLang="en-US" dirty="0"/>
              <a:t>单击此处编辑标题样式</a:t>
            </a:r>
          </a:p>
        </p:txBody>
      </p:sp>
      <p:sp>
        <p:nvSpPr>
          <p:cNvPr id="26" name="内容占位符 25">
            <a:extLst>
              <a:ext uri="{FF2B5EF4-FFF2-40B4-BE49-F238E27FC236}">
                <a16:creationId xmlns:a16="http://schemas.microsoft.com/office/drawing/2014/main" id="{981273AB-3D30-4A7E-951D-B80D3185213B}"/>
              </a:ext>
            </a:extLst>
          </p:cNvPr>
          <p:cNvSpPr>
            <a:spLocks noGrp="1"/>
          </p:cNvSpPr>
          <p:nvPr>
            <p:ph sz="quarter" idx="10" hasCustomPrompt="1"/>
          </p:nvPr>
        </p:nvSpPr>
        <p:spPr>
          <a:xfrm>
            <a:off x="7341280" y="4870088"/>
            <a:ext cx="2244701" cy="454025"/>
          </a:xfrm>
          <a:prstGeom prst="rect">
            <a:avLst/>
          </a:prstGeom>
        </p:spPr>
        <p:txBody>
          <a:bodyPr anchor="ctr"/>
          <a:lstStyle>
            <a:lvl1pPr marL="0" indent="0" algn="ctr">
              <a:lnSpc>
                <a:spcPct val="100000"/>
              </a:lnSpc>
              <a:buNone/>
              <a:defRPr sz="1800">
                <a:solidFill>
                  <a:schemeClr val="accent2"/>
                </a:solidFill>
              </a:defRPr>
            </a:lvl1pPr>
          </a:lstStyle>
          <a:p>
            <a:pPr lvl="0"/>
            <a:fld id="{C6124F18-99FF-4E25-B026-C95B196756F6}" type="datetime2">
              <a:rPr lang="zh-CN" altLang="en-US" smtClean="0"/>
              <a:t>2019年1月28日</a:t>
            </a:fld>
            <a:endParaRPr lang="zh-CN" altLang="en-US" dirty="0"/>
          </a:p>
        </p:txBody>
      </p:sp>
      <p:sp>
        <p:nvSpPr>
          <p:cNvPr id="32" name="文本占位符 31">
            <a:extLst>
              <a:ext uri="{FF2B5EF4-FFF2-40B4-BE49-F238E27FC236}">
                <a16:creationId xmlns:a16="http://schemas.microsoft.com/office/drawing/2014/main" id="{F905EEBF-8ACE-4D30-A4F5-C5796F8343A2}"/>
              </a:ext>
            </a:extLst>
          </p:cNvPr>
          <p:cNvSpPr>
            <a:spLocks noGrp="1"/>
          </p:cNvSpPr>
          <p:nvPr>
            <p:ph type="body" sz="quarter" idx="11"/>
          </p:nvPr>
        </p:nvSpPr>
        <p:spPr>
          <a:xfrm>
            <a:off x="6819584" y="3810704"/>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15" name="图片占位符 14">
            <a:extLst>
              <a:ext uri="{FF2B5EF4-FFF2-40B4-BE49-F238E27FC236}">
                <a16:creationId xmlns:a16="http://schemas.microsoft.com/office/drawing/2014/main" id="{73862409-EB7F-40D8-9600-B7C8CE927E66}"/>
              </a:ext>
            </a:extLst>
          </p:cNvPr>
          <p:cNvSpPr>
            <a:spLocks noGrp="1"/>
          </p:cNvSpPr>
          <p:nvPr>
            <p:ph type="pic" sz="quarter" idx="12"/>
          </p:nvPr>
        </p:nvSpPr>
        <p:spPr>
          <a:xfrm>
            <a:off x="0" y="1119382"/>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6" name="图片 5">
            <a:extLst>
              <a:ext uri="{FF2B5EF4-FFF2-40B4-BE49-F238E27FC236}">
                <a16:creationId xmlns:a16="http://schemas.microsoft.com/office/drawing/2014/main" id="{1A63D107-02BD-4A0D-9132-36E8D944F421}"/>
              </a:ext>
            </a:extLst>
          </p:cNvPr>
          <p:cNvPicPr>
            <a:picLocks noChangeAspect="1"/>
          </p:cNvPicPr>
          <p:nvPr userDrawn="1"/>
        </p:nvPicPr>
        <p:blipFill>
          <a:blip r:embed="rId4"/>
          <a:stretch>
            <a:fillRect/>
          </a:stretch>
        </p:blipFill>
        <p:spPr>
          <a:xfrm>
            <a:off x="6524558" y="4410381"/>
            <a:ext cx="3935296" cy="209291"/>
          </a:xfrm>
          <a:prstGeom prst="rect">
            <a:avLst/>
          </a:prstGeom>
        </p:spPr>
      </p:pic>
      <p:pic>
        <p:nvPicPr>
          <p:cNvPr id="24" name="图片 23">
            <a:extLst>
              <a:ext uri="{FF2B5EF4-FFF2-40B4-BE49-F238E27FC236}">
                <a16:creationId xmlns:a16="http://schemas.microsoft.com/office/drawing/2014/main" id="{3D92EBD5-2225-4D92-B6FB-5F42D4CF9A7C}"/>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pic>
        <p:nvPicPr>
          <p:cNvPr id="27" name="图片 26">
            <a:extLst>
              <a:ext uri="{FF2B5EF4-FFF2-40B4-BE49-F238E27FC236}">
                <a16:creationId xmlns:a16="http://schemas.microsoft.com/office/drawing/2014/main" id="{7F038EC1-5530-4400-9F4D-38CB7EE61EE1}"/>
              </a:ext>
            </a:extLst>
          </p:cNvPr>
          <p:cNvPicPr>
            <a:picLocks noChangeAspect="1"/>
          </p:cNvPicPr>
          <p:nvPr userDrawn="1"/>
        </p:nvPicPr>
        <p:blipFill rotWithShape="1">
          <a:blip r:embed="rId6" cstate="print"/>
          <a:srcRect r="1346"/>
          <a:stretch/>
        </p:blipFill>
        <p:spPr>
          <a:xfrm>
            <a:off x="516" y="6041797"/>
            <a:ext cx="12166903" cy="411617"/>
          </a:xfrm>
          <a:prstGeom prst="rect">
            <a:avLst/>
          </a:prstGeom>
        </p:spPr>
      </p:pic>
    </p:spTree>
    <p:extLst>
      <p:ext uri="{BB962C8B-B14F-4D97-AF65-F5344CB8AC3E}">
        <p14:creationId xmlns:p14="http://schemas.microsoft.com/office/powerpoint/2010/main" val="24199620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pic>
        <p:nvPicPr>
          <p:cNvPr id="14" name="图片 13" descr="图片包含 建筑物, 圆屋顶, 地板&#10;&#10;描述已自动生成">
            <a:extLst>
              <a:ext uri="{FF2B5EF4-FFF2-40B4-BE49-F238E27FC236}">
                <a16:creationId xmlns:a16="http://schemas.microsoft.com/office/drawing/2014/main" id="{7C66039A-3D15-4D27-8FD3-6ADF01C3402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4" name="组合 3">
            <a:extLst>
              <a:ext uri="{FF2B5EF4-FFF2-40B4-BE49-F238E27FC236}">
                <a16:creationId xmlns:a16="http://schemas.microsoft.com/office/drawing/2014/main" id="{75D47FDF-63E1-442F-8001-E72FBC10D88D}"/>
              </a:ext>
            </a:extLst>
          </p:cNvPr>
          <p:cNvGrpSpPr/>
          <p:nvPr userDrawn="1"/>
        </p:nvGrpSpPr>
        <p:grpSpPr>
          <a:xfrm>
            <a:off x="304800" y="2455636"/>
            <a:ext cx="4122059" cy="1462680"/>
            <a:chOff x="304800" y="2709636"/>
            <a:chExt cx="4122059" cy="1462680"/>
          </a:xfrm>
        </p:grpSpPr>
        <p:grpSp>
          <p:nvGrpSpPr>
            <p:cNvPr id="5" name="组合 4">
              <a:extLst>
                <a:ext uri="{FF2B5EF4-FFF2-40B4-BE49-F238E27FC236}">
                  <a16:creationId xmlns:a16="http://schemas.microsoft.com/office/drawing/2014/main" id="{9022DE15-F0A7-4081-B20E-F56AF7E8D451}"/>
                </a:ext>
              </a:extLst>
            </p:cNvPr>
            <p:cNvGrpSpPr/>
            <p:nvPr/>
          </p:nvGrpSpPr>
          <p:grpSpPr>
            <a:xfrm>
              <a:off x="304800" y="2709636"/>
              <a:ext cx="4122059" cy="1462680"/>
              <a:chOff x="667656" y="1497651"/>
              <a:chExt cx="4122059" cy="1462680"/>
            </a:xfrm>
          </p:grpSpPr>
          <p:grpSp>
            <p:nvGrpSpPr>
              <p:cNvPr id="7" name="组合 6">
                <a:extLst>
                  <a:ext uri="{FF2B5EF4-FFF2-40B4-BE49-F238E27FC236}">
                    <a16:creationId xmlns:a16="http://schemas.microsoft.com/office/drawing/2014/main" id="{068AF075-1EBE-4100-82B6-D1B2511E27A3}"/>
                  </a:ext>
                </a:extLst>
              </p:cNvPr>
              <p:cNvGrpSpPr/>
              <p:nvPr/>
            </p:nvGrpSpPr>
            <p:grpSpPr>
              <a:xfrm>
                <a:off x="667656" y="1497651"/>
                <a:ext cx="4122059" cy="1438728"/>
                <a:chOff x="537028" y="1493158"/>
                <a:chExt cx="4122059" cy="1438728"/>
              </a:xfrm>
            </p:grpSpPr>
            <p:sp>
              <p:nvSpPr>
                <p:cNvPr id="10" name="矩形 9">
                  <a:extLst>
                    <a:ext uri="{FF2B5EF4-FFF2-40B4-BE49-F238E27FC236}">
                      <a16:creationId xmlns:a16="http://schemas.microsoft.com/office/drawing/2014/main" id="{CD1F02EB-A5F5-4A25-8E13-33D76C3997D5}"/>
                    </a:ext>
                  </a:extLst>
                </p:cNvPr>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a:extLst>
                    <a:ext uri="{FF2B5EF4-FFF2-40B4-BE49-F238E27FC236}">
                      <a16:creationId xmlns:a16="http://schemas.microsoft.com/office/drawing/2014/main" id="{27CDB2F7-E7B6-465A-921A-BD30952F7D41}"/>
                    </a:ext>
                  </a:extLst>
                </p:cNvPr>
                <p:cNvPicPr>
                  <a:picLocks noChangeAspect="1"/>
                </p:cNvPicPr>
                <p:nvPr/>
              </p:nvPicPr>
              <p:blipFill>
                <a:blip r:embed="rId3">
                  <a:duotone>
                    <a:schemeClr val="bg2">
                      <a:shade val="45000"/>
                      <a:satMod val="135000"/>
                    </a:schemeClr>
                    <a:prstClr val="white"/>
                  </a:duotone>
                  <a:alphaModFix amt="25000"/>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a:extLst>
                  <a:ext uri="{FF2B5EF4-FFF2-40B4-BE49-F238E27FC236}">
                    <a16:creationId xmlns:a16="http://schemas.microsoft.com/office/drawing/2014/main" id="{0901EB5B-A305-4D12-8523-8654B0DF8D3C}"/>
                  </a:ext>
                </a:extLst>
              </p:cNvPr>
              <p:cNvSpPr txBox="1"/>
              <p:nvPr/>
            </p:nvSpPr>
            <p:spPr>
              <a:xfrm>
                <a:off x="2387598" y="1755350"/>
                <a:ext cx="2235199" cy="923330"/>
              </a:xfrm>
              <a:prstGeom prst="rect">
                <a:avLst/>
              </a:prstGeom>
              <a:noFill/>
            </p:spPr>
            <p:txBody>
              <a:bodyPr wrap="square" rtlCol="0">
                <a:spAutoFit/>
              </a:bodyPr>
              <a:lstStyle/>
              <a:p>
                <a:pPr algn="ctr"/>
                <a:r>
                  <a:rPr lang="zh-CN" altLang="en-US" sz="5400" b="1" dirty="0">
                    <a:solidFill>
                      <a:schemeClr val="accent1"/>
                    </a:solidFill>
                  </a:rPr>
                  <a:t>目  录</a:t>
                </a:r>
              </a:p>
            </p:txBody>
          </p:sp>
          <p:sp>
            <p:nvSpPr>
              <p:cNvPr id="9" name="矩形 8">
                <a:extLst>
                  <a:ext uri="{FF2B5EF4-FFF2-40B4-BE49-F238E27FC236}">
                    <a16:creationId xmlns:a16="http://schemas.microsoft.com/office/drawing/2014/main" id="{9DBDFDE5-938B-46BA-BF04-52626678C645}"/>
                  </a:ext>
                </a:extLst>
              </p:cNvPr>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a:extLst>
                <a:ext uri="{FF2B5EF4-FFF2-40B4-BE49-F238E27FC236}">
                  <a16:creationId xmlns:a16="http://schemas.microsoft.com/office/drawing/2014/main" id="{DC96E7EA-26DC-40A9-97DD-57F90BFFB6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3" name="图片占位符 12">
            <a:extLst>
              <a:ext uri="{FF2B5EF4-FFF2-40B4-BE49-F238E27FC236}">
                <a16:creationId xmlns:a16="http://schemas.microsoft.com/office/drawing/2014/main" id="{86D2A06B-94AC-4433-BBC3-A98A9F2FD48B}"/>
              </a:ext>
            </a:extLst>
          </p:cNvPr>
          <p:cNvSpPr>
            <a:spLocks noGrp="1"/>
          </p:cNvSpPr>
          <p:nvPr>
            <p:ph type="pic" sz="quarter" idx="10"/>
          </p:nvPr>
        </p:nvSpPr>
        <p:spPr>
          <a:xfrm>
            <a:off x="5772150" y="0"/>
            <a:ext cx="6419850" cy="6858000"/>
          </a:xfrm>
          <a:prstGeom prst="rect">
            <a:avLst/>
          </a:prstGeom>
        </p:spPr>
        <p:txBody>
          <a:bodyPr/>
          <a:lstStyle/>
          <a:p>
            <a:endParaRPr lang="zh-CN" altLang="en-US"/>
          </a:p>
        </p:txBody>
      </p:sp>
      <p:sp>
        <p:nvSpPr>
          <p:cNvPr id="22" name="矩形 21">
            <a:extLst>
              <a:ext uri="{FF2B5EF4-FFF2-40B4-BE49-F238E27FC236}">
                <a16:creationId xmlns:a16="http://schemas.microsoft.com/office/drawing/2014/main" id="{DE1AFFB6-310A-466D-BAD1-F84A11C9C967}"/>
              </a:ext>
            </a:extLst>
          </p:cNvPr>
          <p:cNvSpPr/>
          <p:nvPr userDrawn="1"/>
        </p:nvSpPr>
        <p:spPr>
          <a:xfrm flipV="1">
            <a:off x="5672624" y="0"/>
            <a:ext cx="90000" cy="6858000"/>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8128965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pic>
        <p:nvPicPr>
          <p:cNvPr id="15" name="图片 14" descr="图片包含 建筑物, 圆屋顶, 地板&#10;&#10;描述已自动生成">
            <a:extLst>
              <a:ext uri="{FF2B5EF4-FFF2-40B4-BE49-F238E27FC236}">
                <a16:creationId xmlns:a16="http://schemas.microsoft.com/office/drawing/2014/main" id="{1CF278BF-7BDF-4094-9C1D-962B78BFDFE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5" name="组合 4">
            <a:extLst>
              <a:ext uri="{FF2B5EF4-FFF2-40B4-BE49-F238E27FC236}">
                <a16:creationId xmlns:a16="http://schemas.microsoft.com/office/drawing/2014/main" id="{ACBE5229-6D64-4AB4-BD32-C5A9C0A25B3D}"/>
              </a:ext>
            </a:extLst>
          </p:cNvPr>
          <p:cNvGrpSpPr/>
          <p:nvPr/>
        </p:nvGrpSpPr>
        <p:grpSpPr>
          <a:xfrm>
            <a:off x="4034970" y="685800"/>
            <a:ext cx="4122060" cy="1462680"/>
            <a:chOff x="667655" y="1497651"/>
            <a:chExt cx="4122060" cy="1462680"/>
          </a:xfrm>
        </p:grpSpPr>
        <p:grpSp>
          <p:nvGrpSpPr>
            <p:cNvPr id="7" name="组合 6">
              <a:extLst>
                <a:ext uri="{FF2B5EF4-FFF2-40B4-BE49-F238E27FC236}">
                  <a16:creationId xmlns:a16="http://schemas.microsoft.com/office/drawing/2014/main" id="{56977AD1-FB29-49DB-B293-6E501C63653E}"/>
                </a:ext>
              </a:extLst>
            </p:cNvPr>
            <p:cNvGrpSpPr/>
            <p:nvPr/>
          </p:nvGrpSpPr>
          <p:grpSpPr>
            <a:xfrm>
              <a:off x="667656" y="1497651"/>
              <a:ext cx="4122059" cy="1438728"/>
              <a:chOff x="537028" y="1493158"/>
              <a:chExt cx="4122059" cy="1438728"/>
            </a:xfrm>
          </p:grpSpPr>
          <p:sp>
            <p:nvSpPr>
              <p:cNvPr id="10" name="矩形 9">
                <a:extLst>
                  <a:ext uri="{FF2B5EF4-FFF2-40B4-BE49-F238E27FC236}">
                    <a16:creationId xmlns:a16="http://schemas.microsoft.com/office/drawing/2014/main" id="{D2C25A7C-283B-4D59-8088-0D173FD791A1}"/>
                  </a:ext>
                </a:extLst>
              </p:cNvPr>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a:extLst>
                  <a:ext uri="{FF2B5EF4-FFF2-40B4-BE49-F238E27FC236}">
                    <a16:creationId xmlns:a16="http://schemas.microsoft.com/office/drawing/2014/main" id="{909D8670-2666-4A27-A0FE-9BF4BFDA7DA3}"/>
                  </a:ext>
                </a:extLst>
              </p:cNvPr>
              <p:cNvPicPr>
                <a:picLocks noChangeAspect="1"/>
              </p:cNvPicPr>
              <p:nvPr/>
            </p:nvPicPr>
            <p:blipFill>
              <a:blip r:embed="rId3">
                <a:duotone>
                  <a:schemeClr val="bg2">
                    <a:shade val="45000"/>
                    <a:satMod val="135000"/>
                  </a:schemeClr>
                  <a:prstClr val="white"/>
                </a:duotone>
                <a:alphaModFix amt="25000"/>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a:extLst>
                <a:ext uri="{FF2B5EF4-FFF2-40B4-BE49-F238E27FC236}">
                  <a16:creationId xmlns:a16="http://schemas.microsoft.com/office/drawing/2014/main" id="{10563126-3B82-41C3-959D-6EE0A64FB1C8}"/>
                </a:ext>
              </a:extLst>
            </p:cNvPr>
            <p:cNvSpPr txBox="1"/>
            <p:nvPr/>
          </p:nvSpPr>
          <p:spPr>
            <a:xfrm>
              <a:off x="667655" y="1755350"/>
              <a:ext cx="4122059" cy="1015663"/>
            </a:xfrm>
            <a:prstGeom prst="rect">
              <a:avLst/>
            </a:prstGeom>
            <a:noFill/>
          </p:spPr>
          <p:txBody>
            <a:bodyPr wrap="square" rtlCol="0">
              <a:spAutoFit/>
            </a:bodyPr>
            <a:lstStyle/>
            <a:p>
              <a:pPr algn="ctr"/>
              <a:r>
                <a:rPr lang="zh-CN" altLang="en-US" sz="6000" b="1" dirty="0">
                  <a:solidFill>
                    <a:schemeClr val="accent1"/>
                  </a:solidFill>
                </a:rPr>
                <a:t>目         录</a:t>
              </a:r>
            </a:p>
          </p:txBody>
        </p:sp>
        <p:sp>
          <p:nvSpPr>
            <p:cNvPr id="9" name="矩形 8">
              <a:extLst>
                <a:ext uri="{FF2B5EF4-FFF2-40B4-BE49-F238E27FC236}">
                  <a16:creationId xmlns:a16="http://schemas.microsoft.com/office/drawing/2014/main" id="{A1F06D8F-A998-4957-BCDD-C5D37E948A62}"/>
                </a:ext>
              </a:extLst>
            </p:cNvPr>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a:extLst>
              <a:ext uri="{FF2B5EF4-FFF2-40B4-BE49-F238E27FC236}">
                <a16:creationId xmlns:a16="http://schemas.microsoft.com/office/drawing/2014/main" id="{9F63F420-5C8B-4249-B74B-AB25DACFA05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91047" y="797373"/>
            <a:ext cx="1590855" cy="1114981"/>
          </a:xfrm>
          <a:prstGeom prst="rect">
            <a:avLst/>
          </a:prstGeom>
        </p:spPr>
      </p:pic>
      <p:sp>
        <p:nvSpPr>
          <p:cNvPr id="13" name="图片占位符 12">
            <a:extLst>
              <a:ext uri="{FF2B5EF4-FFF2-40B4-BE49-F238E27FC236}">
                <a16:creationId xmlns:a16="http://schemas.microsoft.com/office/drawing/2014/main" id="{E9A5540C-0F48-4B7F-B5D6-F8A8EDA2E8C4}"/>
              </a:ext>
            </a:extLst>
          </p:cNvPr>
          <p:cNvSpPr>
            <a:spLocks noGrp="1"/>
          </p:cNvSpPr>
          <p:nvPr userDrawn="1">
            <p:ph type="pic" sz="quarter" idx="10"/>
          </p:nvPr>
        </p:nvSpPr>
        <p:spPr>
          <a:xfrm>
            <a:off x="-19050" y="3428999"/>
            <a:ext cx="12211050" cy="3428999"/>
          </a:xfrm>
          <a:prstGeom prst="rect">
            <a:avLst/>
          </a:prstGeom>
        </p:spPr>
        <p:txBody>
          <a:bodyPr/>
          <a:lstStyle/>
          <a:p>
            <a:endParaRPr lang="zh-CN" altLang="en-US"/>
          </a:p>
        </p:txBody>
      </p:sp>
      <p:sp>
        <p:nvSpPr>
          <p:cNvPr id="14" name="矩形 13">
            <a:extLst>
              <a:ext uri="{FF2B5EF4-FFF2-40B4-BE49-F238E27FC236}">
                <a16:creationId xmlns:a16="http://schemas.microsoft.com/office/drawing/2014/main" id="{9D9484F6-57FB-4D78-BAC6-3A0A97C9E850}"/>
              </a:ext>
            </a:extLst>
          </p:cNvPr>
          <p:cNvSpPr/>
          <p:nvPr userDrawn="1"/>
        </p:nvSpPr>
        <p:spPr>
          <a:xfrm rot="16200000" flipV="1">
            <a:off x="6051001" y="-2738344"/>
            <a:ext cx="90000" cy="12198901"/>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1744774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章节过渡页">
    <p:spTree>
      <p:nvGrpSpPr>
        <p:cNvPr id="1" name=""/>
        <p:cNvGrpSpPr/>
        <p:nvPr/>
      </p:nvGrpSpPr>
      <p:grpSpPr>
        <a:xfrm>
          <a:off x="0" y="0"/>
          <a:ext cx="0" cy="0"/>
          <a:chOff x="0" y="0"/>
          <a:chExt cx="0" cy="0"/>
        </a:xfrm>
      </p:grpSpPr>
      <p:pic>
        <p:nvPicPr>
          <p:cNvPr id="8" name="图片 7" descr="图片包含 建筑物, 圆屋顶, 地板&#10;&#10;描述已自动生成">
            <a:extLst>
              <a:ext uri="{FF2B5EF4-FFF2-40B4-BE49-F238E27FC236}">
                <a16:creationId xmlns:a16="http://schemas.microsoft.com/office/drawing/2014/main" id="{BCB8885F-CCB9-4EC9-AC5C-83B4329CC85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a:extLst>
              <a:ext uri="{FF2B5EF4-FFF2-40B4-BE49-F238E27FC236}">
                <a16:creationId xmlns:a16="http://schemas.microsoft.com/office/drawing/2014/main" id="{8BB665EA-8CD9-4D53-A4AF-D2B7101CE5DB}"/>
              </a:ext>
            </a:extLst>
          </p:cNvPr>
          <p:cNvSpPr/>
          <p:nvPr userDrawn="1"/>
        </p:nvSpPr>
        <p:spPr>
          <a:xfrm rot="16200000">
            <a:off x="6051000" y="-2616750"/>
            <a:ext cx="90000" cy="12192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a:extLst>
              <a:ext uri="{FF2B5EF4-FFF2-40B4-BE49-F238E27FC236}">
                <a16:creationId xmlns:a16="http://schemas.microsoft.com/office/drawing/2014/main" id="{94A66D01-D8F9-449F-918E-8E0F01222D9D}"/>
              </a:ext>
            </a:extLst>
          </p:cNvPr>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14" name="标题 13">
            <a:extLst>
              <a:ext uri="{FF2B5EF4-FFF2-40B4-BE49-F238E27FC236}">
                <a16:creationId xmlns:a16="http://schemas.microsoft.com/office/drawing/2014/main" id="{43182647-270A-4077-B505-0FC4222D150B}"/>
              </a:ext>
            </a:extLst>
          </p:cNvPr>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p>
        </p:txBody>
      </p:sp>
      <p:pic>
        <p:nvPicPr>
          <p:cNvPr id="35" name="图片 34">
            <a:extLst>
              <a:ext uri="{FF2B5EF4-FFF2-40B4-BE49-F238E27FC236}">
                <a16:creationId xmlns:a16="http://schemas.microsoft.com/office/drawing/2014/main" id="{465DB092-56FD-4A68-9D16-CFF0FD3DE80D}"/>
              </a:ext>
            </a:extLst>
          </p:cNvPr>
          <p:cNvPicPr>
            <a:picLocks noChangeAspect="1"/>
          </p:cNvPicPr>
          <p:nvPr userDrawn="1"/>
        </p:nvPicPr>
        <p:blipFill rotWithShape="1">
          <a:blip r:embed="rId3" cstate="print"/>
          <a:srcRect r="1346"/>
          <a:stretch/>
        </p:blipFill>
        <p:spPr>
          <a:xfrm>
            <a:off x="516" y="6041797"/>
            <a:ext cx="12166903" cy="411617"/>
          </a:xfrm>
          <a:prstGeom prst="rect">
            <a:avLst/>
          </a:prstGeom>
        </p:spPr>
      </p:pic>
      <p:sp>
        <p:nvSpPr>
          <p:cNvPr id="39" name="文本占位符 38">
            <a:extLst>
              <a:ext uri="{FF2B5EF4-FFF2-40B4-BE49-F238E27FC236}">
                <a16:creationId xmlns:a16="http://schemas.microsoft.com/office/drawing/2014/main" id="{39166EE3-A8B8-4A65-AEC2-261BB698A785}"/>
              </a:ext>
            </a:extLst>
          </p:cNvPr>
          <p:cNvSpPr>
            <a:spLocks noGrp="1"/>
          </p:cNvSpPr>
          <p:nvPr>
            <p:ph type="body" sz="quarter" idx="1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spTree>
    <p:extLst>
      <p:ext uri="{BB962C8B-B14F-4D97-AF65-F5344CB8AC3E}">
        <p14:creationId xmlns:p14="http://schemas.microsoft.com/office/powerpoint/2010/main" val="34977284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章节过渡页-2">
    <p:spTree>
      <p:nvGrpSpPr>
        <p:cNvPr id="1" name=""/>
        <p:cNvGrpSpPr/>
        <p:nvPr/>
      </p:nvGrpSpPr>
      <p:grpSpPr>
        <a:xfrm>
          <a:off x="0" y="0"/>
          <a:ext cx="0" cy="0"/>
          <a:chOff x="0" y="0"/>
          <a:chExt cx="0" cy="0"/>
        </a:xfrm>
      </p:grpSpPr>
      <p:pic>
        <p:nvPicPr>
          <p:cNvPr id="9" name="图片 8" descr="图片包含 建筑物, 圆屋顶, 地板&#10;&#10;描述已自动生成">
            <a:extLst>
              <a:ext uri="{FF2B5EF4-FFF2-40B4-BE49-F238E27FC236}">
                <a16:creationId xmlns:a16="http://schemas.microsoft.com/office/drawing/2014/main" id="{CA20EC42-E2DC-453A-A334-D1D7BD3BE54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a:extLst>
              <a:ext uri="{FF2B5EF4-FFF2-40B4-BE49-F238E27FC236}">
                <a16:creationId xmlns:a16="http://schemas.microsoft.com/office/drawing/2014/main" id="{8BB665EA-8CD9-4D53-A4AF-D2B7101CE5DB}"/>
              </a:ext>
            </a:extLst>
          </p:cNvPr>
          <p:cNvSpPr/>
          <p:nvPr userDrawn="1"/>
        </p:nvSpPr>
        <p:spPr>
          <a:xfrm rot="10800000">
            <a:off x="5885901" y="-45000"/>
            <a:ext cx="90000" cy="694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a:extLst>
              <a:ext uri="{FF2B5EF4-FFF2-40B4-BE49-F238E27FC236}">
                <a16:creationId xmlns:a16="http://schemas.microsoft.com/office/drawing/2014/main" id="{94A66D01-D8F9-449F-918E-8E0F01222D9D}"/>
              </a:ext>
            </a:extLst>
          </p:cNvPr>
          <p:cNvSpPr>
            <a:spLocks noGrp="1"/>
          </p:cNvSpPr>
          <p:nvPr>
            <p:ph type="pic" sz="quarter" idx="10"/>
          </p:nvPr>
        </p:nvSpPr>
        <p:spPr>
          <a:xfrm>
            <a:off x="0" y="-19050"/>
            <a:ext cx="5842000" cy="6877050"/>
          </a:xfrm>
          <a:prstGeom prst="rect">
            <a:avLst/>
          </a:prstGeom>
        </p:spPr>
        <p:txBody>
          <a:bodyPr/>
          <a:lstStyle/>
          <a:p>
            <a:endParaRPr lang="zh-CN" altLang="en-US" dirty="0"/>
          </a:p>
        </p:txBody>
      </p:sp>
      <p:sp>
        <p:nvSpPr>
          <p:cNvPr id="14" name="标题 13">
            <a:extLst>
              <a:ext uri="{FF2B5EF4-FFF2-40B4-BE49-F238E27FC236}">
                <a16:creationId xmlns:a16="http://schemas.microsoft.com/office/drawing/2014/main" id="{43182647-270A-4077-B505-0FC4222D150B}"/>
              </a:ext>
            </a:extLst>
          </p:cNvPr>
          <p:cNvSpPr>
            <a:spLocks noGrp="1"/>
          </p:cNvSpPr>
          <p:nvPr>
            <p:ph type="title"/>
          </p:nvPr>
        </p:nvSpPr>
        <p:spPr>
          <a:xfrm>
            <a:off x="6238874" y="3047028"/>
            <a:ext cx="5648325"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p>
        </p:txBody>
      </p:sp>
      <p:sp>
        <p:nvSpPr>
          <p:cNvPr id="39" name="文本占位符 38">
            <a:extLst>
              <a:ext uri="{FF2B5EF4-FFF2-40B4-BE49-F238E27FC236}">
                <a16:creationId xmlns:a16="http://schemas.microsoft.com/office/drawing/2014/main" id="{39166EE3-A8B8-4A65-AEC2-261BB698A785}"/>
              </a:ext>
            </a:extLst>
          </p:cNvPr>
          <p:cNvSpPr>
            <a:spLocks noGrp="1"/>
          </p:cNvSpPr>
          <p:nvPr>
            <p:ph type="body" sz="quarter" idx="11"/>
          </p:nvPr>
        </p:nvSpPr>
        <p:spPr>
          <a:xfrm>
            <a:off x="6238874" y="4054685"/>
            <a:ext cx="5648325"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pic>
        <p:nvPicPr>
          <p:cNvPr id="7" name="图片 6">
            <a:extLst>
              <a:ext uri="{FF2B5EF4-FFF2-40B4-BE49-F238E27FC236}">
                <a16:creationId xmlns:a16="http://schemas.microsoft.com/office/drawing/2014/main" id="{7A251A89-E640-49C6-A3E7-63D966517577}"/>
              </a:ext>
            </a:extLst>
          </p:cNvPr>
          <p:cNvPicPr>
            <a:picLocks noChangeAspect="1"/>
          </p:cNvPicPr>
          <p:nvPr userDrawn="1"/>
        </p:nvPicPr>
        <p:blipFill rotWithShape="1">
          <a:blip r:embed="rId3" cstate="print"/>
          <a:srcRect l="49487" r="1345"/>
          <a:stretch/>
        </p:blipFill>
        <p:spPr>
          <a:xfrm>
            <a:off x="6238430" y="6041797"/>
            <a:ext cx="5920443" cy="411617"/>
          </a:xfrm>
          <a:prstGeom prst="rect">
            <a:avLst/>
          </a:prstGeom>
        </p:spPr>
      </p:pic>
    </p:spTree>
    <p:extLst>
      <p:ext uri="{BB962C8B-B14F-4D97-AF65-F5344CB8AC3E}">
        <p14:creationId xmlns:p14="http://schemas.microsoft.com/office/powerpoint/2010/main" val="5482756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pic>
        <p:nvPicPr>
          <p:cNvPr id="14" name="图片 13" descr="图片包含 建筑物, 圆屋顶, 地板&#10;&#10;描述已自动生成">
            <a:extLst>
              <a:ext uri="{FF2B5EF4-FFF2-40B4-BE49-F238E27FC236}">
                <a16:creationId xmlns:a16="http://schemas.microsoft.com/office/drawing/2014/main" id="{B46500FD-D914-4D54-A821-08966030967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a:extLst>
              <a:ext uri="{FF2B5EF4-FFF2-40B4-BE49-F238E27FC236}">
                <a16:creationId xmlns:a16="http://schemas.microsoft.com/office/drawing/2014/main" id="{C1D5E491-4859-47A4-8F29-DAACA1914DBE}"/>
              </a:ext>
            </a:extLst>
          </p:cNvPr>
          <p:cNvSpPr>
            <a:spLocks noGrp="1"/>
          </p:cNvSpPr>
          <p:nvPr>
            <p:ph type="sldNum" sz="quarter" idx="10"/>
          </p:nvPr>
        </p:nvSpPr>
        <p:spPr/>
        <p:txBody>
          <a:bodyPr/>
          <a:lstStyle/>
          <a:p>
            <a:fld id="{6C53781C-E1F6-4315-A39D-61273F2E0596}" type="slidenum">
              <a:rPr lang="zh-CN" altLang="en-US" smtClean="0"/>
              <a:pPr/>
              <a:t>‹#›</a:t>
            </a:fld>
            <a:endParaRPr lang="zh-CN" altLang="en-US" dirty="0"/>
          </a:p>
        </p:txBody>
      </p:sp>
      <p:pic>
        <p:nvPicPr>
          <p:cNvPr id="4" name="图片 3">
            <a:extLst>
              <a:ext uri="{FF2B5EF4-FFF2-40B4-BE49-F238E27FC236}">
                <a16:creationId xmlns:a16="http://schemas.microsoft.com/office/drawing/2014/main" id="{64227868-C0F1-41FC-A8C9-A533B4E11486}"/>
              </a:ext>
            </a:extLst>
          </p:cNvPr>
          <p:cNvPicPr>
            <a:picLocks noChangeAspect="1"/>
          </p:cNvPicPr>
          <p:nvPr userDrawn="1"/>
        </p:nvPicPr>
        <p:blipFill rotWithShape="1">
          <a:blip r:embed="rId3" cstate="print"/>
          <a:srcRect r="1346"/>
          <a:stretch/>
        </p:blipFill>
        <p:spPr>
          <a:xfrm>
            <a:off x="516" y="6041797"/>
            <a:ext cx="12166903" cy="411617"/>
          </a:xfrm>
          <a:prstGeom prst="rect">
            <a:avLst/>
          </a:prstGeom>
        </p:spPr>
      </p:pic>
      <p:sp>
        <p:nvSpPr>
          <p:cNvPr id="9" name="文本占位符 31">
            <a:extLst>
              <a:ext uri="{FF2B5EF4-FFF2-40B4-BE49-F238E27FC236}">
                <a16:creationId xmlns:a16="http://schemas.microsoft.com/office/drawing/2014/main" id="{56FC8349-67FC-4E3B-B988-7A27FDAE9D24}"/>
              </a:ext>
            </a:extLst>
          </p:cNvPr>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a:extLst>
              <a:ext uri="{FF2B5EF4-FFF2-40B4-BE49-F238E27FC236}">
                <a16:creationId xmlns:a16="http://schemas.microsoft.com/office/drawing/2014/main" id="{85368C87-925C-44AC-B001-5C4EE6F00645}"/>
              </a:ext>
            </a:extLst>
          </p:cNvPr>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a:extLst>
              <a:ext uri="{FF2B5EF4-FFF2-40B4-BE49-F238E27FC236}">
                <a16:creationId xmlns:a16="http://schemas.microsoft.com/office/drawing/2014/main" id="{9AE407FD-1006-4AC4-B10B-CB7686E66A86}"/>
              </a:ext>
            </a:extLst>
          </p:cNvPr>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a:extLst>
              <a:ext uri="{FF2B5EF4-FFF2-40B4-BE49-F238E27FC236}">
                <a16:creationId xmlns:a16="http://schemas.microsoft.com/office/drawing/2014/main" id="{D5338ABA-2308-412D-96F5-DE590FFF9928}"/>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21" name="文本占位符 31">
            <a:extLst>
              <a:ext uri="{FF2B5EF4-FFF2-40B4-BE49-F238E27FC236}">
                <a16:creationId xmlns:a16="http://schemas.microsoft.com/office/drawing/2014/main" id="{C2D49473-9331-4572-8AFC-3A905D765CF9}"/>
              </a:ext>
            </a:extLst>
          </p:cNvPr>
          <p:cNvSpPr>
            <a:spLocks noGrp="1"/>
          </p:cNvSpPr>
          <p:nvPr>
            <p:ph type="body" sz="quarter" idx="14"/>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11" name="平行四边形 10">
            <a:extLst>
              <a:ext uri="{FF2B5EF4-FFF2-40B4-BE49-F238E27FC236}">
                <a16:creationId xmlns:a16="http://schemas.microsoft.com/office/drawing/2014/main" id="{3E2A174E-0D40-4C44-A4CB-067A3AD3E27A}"/>
              </a:ext>
            </a:extLst>
          </p:cNvPr>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平行四边形 11">
            <a:extLst>
              <a:ext uri="{FF2B5EF4-FFF2-40B4-BE49-F238E27FC236}">
                <a16:creationId xmlns:a16="http://schemas.microsoft.com/office/drawing/2014/main" id="{B6623D7A-6A25-4FAF-BE38-10BE0650BF71}"/>
              </a:ext>
            </a:extLst>
          </p:cNvPr>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40006580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仅标题(标题导航)">
    <p:spTree>
      <p:nvGrpSpPr>
        <p:cNvPr id="1" name=""/>
        <p:cNvGrpSpPr/>
        <p:nvPr/>
      </p:nvGrpSpPr>
      <p:grpSpPr>
        <a:xfrm>
          <a:off x="0" y="0"/>
          <a:ext cx="0" cy="0"/>
          <a:chOff x="0" y="0"/>
          <a:chExt cx="0" cy="0"/>
        </a:xfrm>
      </p:grpSpPr>
      <p:pic>
        <p:nvPicPr>
          <p:cNvPr id="24" name="图片 23" descr="图片包含 建筑物, 圆屋顶, 地板&#10;&#10;描述已自动生成">
            <a:extLst>
              <a:ext uri="{FF2B5EF4-FFF2-40B4-BE49-F238E27FC236}">
                <a16:creationId xmlns:a16="http://schemas.microsoft.com/office/drawing/2014/main" id="{FCB44420-1668-4CDF-B7B1-BF64940901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a:extLst>
              <a:ext uri="{FF2B5EF4-FFF2-40B4-BE49-F238E27FC236}">
                <a16:creationId xmlns:a16="http://schemas.microsoft.com/office/drawing/2014/main" id="{C1D5E491-4859-47A4-8F29-DAACA1914DBE}"/>
              </a:ext>
            </a:extLst>
          </p:cNvPr>
          <p:cNvSpPr>
            <a:spLocks noGrp="1"/>
          </p:cNvSpPr>
          <p:nvPr>
            <p:ph type="sldNum" sz="quarter" idx="10"/>
          </p:nvPr>
        </p:nvSpPr>
        <p:spPr/>
        <p:txBody>
          <a:bodyPr/>
          <a:lstStyle/>
          <a:p>
            <a:fld id="{6C53781C-E1F6-4315-A39D-61273F2E0596}" type="slidenum">
              <a:rPr lang="zh-CN" altLang="en-US" smtClean="0"/>
              <a:pPr/>
              <a:t>‹#›</a:t>
            </a:fld>
            <a:endParaRPr lang="zh-CN" altLang="en-US" dirty="0"/>
          </a:p>
        </p:txBody>
      </p:sp>
      <p:sp>
        <p:nvSpPr>
          <p:cNvPr id="9" name="文本占位符 31">
            <a:extLst>
              <a:ext uri="{FF2B5EF4-FFF2-40B4-BE49-F238E27FC236}">
                <a16:creationId xmlns:a16="http://schemas.microsoft.com/office/drawing/2014/main" id="{56FC8349-67FC-4E3B-B988-7A27FDAE9D24}"/>
              </a:ext>
            </a:extLst>
          </p:cNvPr>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a:extLst>
              <a:ext uri="{FF2B5EF4-FFF2-40B4-BE49-F238E27FC236}">
                <a16:creationId xmlns:a16="http://schemas.microsoft.com/office/drawing/2014/main" id="{85368C87-925C-44AC-B001-5C4EE6F00645}"/>
              </a:ext>
            </a:extLst>
          </p:cNvPr>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a:extLst>
              <a:ext uri="{FF2B5EF4-FFF2-40B4-BE49-F238E27FC236}">
                <a16:creationId xmlns:a16="http://schemas.microsoft.com/office/drawing/2014/main" id="{9AE407FD-1006-4AC4-B10B-CB7686E66A86}"/>
              </a:ext>
            </a:extLst>
          </p:cNvPr>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a:extLst>
              <a:ext uri="{FF2B5EF4-FFF2-40B4-BE49-F238E27FC236}">
                <a16:creationId xmlns:a16="http://schemas.microsoft.com/office/drawing/2014/main" id="{D5338ABA-2308-412D-96F5-DE590FFF992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11" name="平行四边形 10">
            <a:extLst>
              <a:ext uri="{FF2B5EF4-FFF2-40B4-BE49-F238E27FC236}">
                <a16:creationId xmlns:a16="http://schemas.microsoft.com/office/drawing/2014/main" id="{B0646154-6233-4139-B550-A28CDF04E3FA}"/>
              </a:ext>
            </a:extLst>
          </p:cNvPr>
          <p:cNvSpPr/>
          <p:nvPr userDrawn="1"/>
        </p:nvSpPr>
        <p:spPr>
          <a:xfrm>
            <a:off x="995330" y="105510"/>
            <a:ext cx="1957419" cy="512879"/>
          </a:xfrm>
          <a:prstGeom prst="parallelogram">
            <a:avLst>
              <a:gd name="adj" fmla="val 4305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solidFill>
              </a:rPr>
              <a:t>标题一</a:t>
            </a:r>
          </a:p>
        </p:txBody>
      </p:sp>
      <p:sp>
        <p:nvSpPr>
          <p:cNvPr id="12" name="平行四边形 11">
            <a:extLst>
              <a:ext uri="{FF2B5EF4-FFF2-40B4-BE49-F238E27FC236}">
                <a16:creationId xmlns:a16="http://schemas.microsoft.com/office/drawing/2014/main" id="{DB662845-A8FE-4E13-82B8-ABEE9422A575}"/>
              </a:ext>
            </a:extLst>
          </p:cNvPr>
          <p:cNvSpPr/>
          <p:nvPr userDrawn="1"/>
        </p:nvSpPr>
        <p:spPr>
          <a:xfrm>
            <a:off x="2831521"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lumMod val="60000"/>
                    <a:lumOff val="40000"/>
                  </a:schemeClr>
                </a:solidFill>
              </a:rPr>
              <a:t>标题二</a:t>
            </a:r>
          </a:p>
        </p:txBody>
      </p:sp>
      <p:sp>
        <p:nvSpPr>
          <p:cNvPr id="15" name="平行四边形 14">
            <a:extLst>
              <a:ext uri="{FF2B5EF4-FFF2-40B4-BE49-F238E27FC236}">
                <a16:creationId xmlns:a16="http://schemas.microsoft.com/office/drawing/2014/main" id="{44330A7B-15B1-4D7C-8EFE-B8A0161426A0}"/>
              </a:ext>
            </a:extLst>
          </p:cNvPr>
          <p:cNvSpPr/>
          <p:nvPr userDrawn="1"/>
        </p:nvSpPr>
        <p:spPr>
          <a:xfrm>
            <a:off x="4645215"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标题三</a:t>
            </a:r>
          </a:p>
        </p:txBody>
      </p:sp>
      <p:sp>
        <p:nvSpPr>
          <p:cNvPr id="16" name="平行四边形 15">
            <a:extLst>
              <a:ext uri="{FF2B5EF4-FFF2-40B4-BE49-F238E27FC236}">
                <a16:creationId xmlns:a16="http://schemas.microsoft.com/office/drawing/2014/main" id="{FAB9E410-8F4C-4E41-B027-DFC233733AB7}"/>
              </a:ext>
            </a:extLst>
          </p:cNvPr>
          <p:cNvSpPr/>
          <p:nvPr userDrawn="1"/>
        </p:nvSpPr>
        <p:spPr>
          <a:xfrm>
            <a:off x="6481406"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标题四</a:t>
            </a:r>
          </a:p>
        </p:txBody>
      </p:sp>
      <p:sp>
        <p:nvSpPr>
          <p:cNvPr id="17" name="平行四边形 16">
            <a:extLst>
              <a:ext uri="{FF2B5EF4-FFF2-40B4-BE49-F238E27FC236}">
                <a16:creationId xmlns:a16="http://schemas.microsoft.com/office/drawing/2014/main" id="{9F88429B-B890-4CEE-A503-4E91AAB2562D}"/>
              </a:ext>
            </a:extLst>
          </p:cNvPr>
          <p:cNvSpPr/>
          <p:nvPr userDrawn="1"/>
        </p:nvSpPr>
        <p:spPr>
          <a:xfrm>
            <a:off x="8295100"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标题五</a:t>
            </a:r>
          </a:p>
        </p:txBody>
      </p:sp>
      <p:pic>
        <p:nvPicPr>
          <p:cNvPr id="18" name="图片 17">
            <a:extLst>
              <a:ext uri="{FF2B5EF4-FFF2-40B4-BE49-F238E27FC236}">
                <a16:creationId xmlns:a16="http://schemas.microsoft.com/office/drawing/2014/main" id="{8AC3C199-AD82-4263-B8E8-8D1CD35372A9}"/>
              </a:ext>
            </a:extLst>
          </p:cNvPr>
          <p:cNvPicPr>
            <a:picLocks noChangeAspect="1"/>
          </p:cNvPicPr>
          <p:nvPr userDrawn="1"/>
        </p:nvPicPr>
        <p:blipFill rotWithShape="1">
          <a:blip r:embed="rId4" cstate="print"/>
          <a:srcRect r="1346"/>
          <a:stretch/>
        </p:blipFill>
        <p:spPr>
          <a:xfrm>
            <a:off x="516" y="6041797"/>
            <a:ext cx="12166903" cy="411617"/>
          </a:xfrm>
          <a:prstGeom prst="rect">
            <a:avLst/>
          </a:prstGeom>
        </p:spPr>
      </p:pic>
      <p:sp>
        <p:nvSpPr>
          <p:cNvPr id="21" name="平行四边形 20">
            <a:extLst>
              <a:ext uri="{FF2B5EF4-FFF2-40B4-BE49-F238E27FC236}">
                <a16:creationId xmlns:a16="http://schemas.microsoft.com/office/drawing/2014/main" id="{2051FE92-34E2-4DFE-BC0D-28D53B1BE4ED}"/>
              </a:ext>
            </a:extLst>
          </p:cNvPr>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a:extLst>
              <a:ext uri="{FF2B5EF4-FFF2-40B4-BE49-F238E27FC236}">
                <a16:creationId xmlns:a16="http://schemas.microsoft.com/office/drawing/2014/main" id="{EE8F87D0-86D3-40A7-B41A-5B19E1D5D4CF}"/>
              </a:ext>
            </a:extLst>
          </p:cNvPr>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37968134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7.xml"/><Relationship Id="rId1"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灯片编号占位符 5">
            <a:extLst>
              <a:ext uri="{FF2B5EF4-FFF2-40B4-BE49-F238E27FC236}">
                <a16:creationId xmlns:a16="http://schemas.microsoft.com/office/drawing/2014/main" id="{DF26411B-55E1-4CE5-B9CA-4734B17AE0EC}"/>
              </a:ext>
            </a:extLst>
          </p:cNvPr>
          <p:cNvSpPr>
            <a:spLocks noGrp="1"/>
          </p:cNvSpPr>
          <p:nvPr>
            <p:ph type="sldNum" sz="quarter" idx="4"/>
          </p:nvPr>
        </p:nvSpPr>
        <p:spPr>
          <a:xfrm>
            <a:off x="10849970" y="6515101"/>
            <a:ext cx="1037230" cy="342900"/>
          </a:xfrm>
          <a:prstGeom prst="rect">
            <a:avLst/>
          </a:prstGeom>
        </p:spPr>
        <p:txBody>
          <a:bodyPr vert="horz" lIns="91440" tIns="45720" rIns="91440" bIns="45720" rtlCol="0" anchor="ctr"/>
          <a:lstStyle>
            <a:lvl1pPr algn="r">
              <a:defRPr sz="1200">
                <a:solidFill>
                  <a:schemeClr val="tx1">
                    <a:tint val="75000"/>
                  </a:schemeClr>
                </a:solidFill>
              </a:defRPr>
            </a:lvl1pPr>
          </a:lstStyle>
          <a:p>
            <a:fld id="{548644C6-89F0-466C-949F-E70AD72679A8}" type="slidenum">
              <a:rPr lang="zh-CN" altLang="en-US" smtClean="0"/>
              <a:t>‹#›</a:t>
            </a:fld>
            <a:endParaRPr lang="zh-CN" altLang="en-US"/>
          </a:p>
        </p:txBody>
      </p:sp>
    </p:spTree>
    <p:extLst>
      <p:ext uri="{BB962C8B-B14F-4D97-AF65-F5344CB8AC3E}">
        <p14:creationId xmlns:p14="http://schemas.microsoft.com/office/powerpoint/2010/main" val="2068584755"/>
      </p:ext>
    </p:extLst>
  </p:cSld>
  <p:clrMap bg1="lt1" tx1="dk1" bg2="lt2" tx2="dk2" accent1="accent1" accent2="accent2" accent3="accent3" accent4="accent4" accent5="accent5" accent6="accent6" hlink="hlink" folHlink="folHlink"/>
  <p:sldLayoutIdLst>
    <p:sldLayoutId id="2147483649" r:id="rId1"/>
    <p:sldLayoutId id="2147483661" r:id="rId2"/>
    <p:sldLayoutId id="2147483662" r:id="rId3"/>
    <p:sldLayoutId id="2147483655" r:id="rId4"/>
    <p:sldLayoutId id="2147483657" r:id="rId5"/>
    <p:sldLayoutId id="2147483653" r:id="rId6"/>
    <p:sldLayoutId id="2147483658" r:id="rId7"/>
    <p:sldLayoutId id="2147483650" r:id="rId8"/>
    <p:sldLayoutId id="2147483659" r:id="rId9"/>
    <p:sldLayoutId id="2147483651" r:id="rId10"/>
    <p:sldLayoutId id="2147483654" r:id="rId11"/>
    <p:sldLayoutId id="2147483660" r:id="rId12"/>
    <p:sldLayoutId id="2147483663" r:id="rId13"/>
    <p:sldLayoutId id="2147483652" r:id="rId14"/>
    <p:sldLayoutId id="2147483664"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92" userDrawn="1">
          <p15:clr>
            <a:srgbClr val="F26B43"/>
          </p15:clr>
        </p15:guide>
        <p15:guide id="2" pos="7488" userDrawn="1">
          <p15:clr>
            <a:srgbClr val="F26B43"/>
          </p15:clr>
        </p15:guide>
        <p15:guide id="3" orient="horz" pos="432" userDrawn="1">
          <p15:clr>
            <a:srgbClr val="F26B43"/>
          </p15:clr>
        </p15:guide>
        <p15:guide id="4" orient="horz" pos="472" userDrawn="1">
          <p15:clr>
            <a:srgbClr val="F26B43"/>
          </p15:clr>
        </p15:guide>
        <p15:guide id="5" orient="horz" pos="4104" userDrawn="1">
          <p15:clr>
            <a:srgbClr val="F26B43"/>
          </p15:clr>
        </p15:guide>
        <p15:guide id="6" orient="horz" pos="4056"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18486659"/>
      </p:ext>
    </p:extLst>
  </p:cSld>
  <p:clrMap bg1="lt1" tx1="dk1" bg2="lt2" tx2="dk2" accent1="accent1" accent2="accent2" accent3="accent3" accent4="accent4" accent5="accent5" accent6="accent6" hlink="hlink" folHlink="folHlink"/>
  <p:sldLayoutIdLst>
    <p:sldLayoutId id="2147483667" r:id="rId1"/>
    <p:sldLayoutId id="2147483668"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264">
          <p15:clr>
            <a:srgbClr val="F26B43"/>
          </p15:clr>
        </p15:guide>
        <p15:guide id="2" pos="3840">
          <p15:clr>
            <a:srgbClr val="F26B43"/>
          </p15:clr>
        </p15:guide>
        <p15:guide id="3" pos="192">
          <p15:clr>
            <a:srgbClr val="F26B43"/>
          </p15:clr>
        </p15:guide>
        <p15:guide id="4" pos="7488">
          <p15:clr>
            <a:srgbClr val="F26B43"/>
          </p15:clr>
        </p15:guide>
        <p15:guide id="5" orient="horz" pos="432">
          <p15:clr>
            <a:srgbClr val="F26B43"/>
          </p15:clr>
        </p15:guide>
        <p15:guide id="6" orient="horz" pos="472">
          <p15:clr>
            <a:srgbClr val="F26B43"/>
          </p15:clr>
        </p15:guide>
        <p15:guide id="7" orient="horz" pos="4104">
          <p15:clr>
            <a:srgbClr val="F26B43"/>
          </p15:clr>
        </p15:guide>
        <p15:guide id="8" orient="horz" pos="4056">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9.png"/><Relationship Id="rId1" Type="http://schemas.openxmlformats.org/officeDocument/2006/relationships/slideLayout" Target="../slideLayouts/slideLayout10.xml"/><Relationship Id="rId4" Type="http://schemas.openxmlformats.org/officeDocument/2006/relationships/image" Target="../media/image35.png"/></Relationships>
</file>

<file path=ppt/slides/_rels/slide1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3.png"/><Relationship Id="rId1" Type="http://schemas.openxmlformats.org/officeDocument/2006/relationships/slideLayout" Target="../slideLayouts/slideLayout10.xml"/><Relationship Id="rId4" Type="http://schemas.openxmlformats.org/officeDocument/2006/relationships/image" Target="../media/image44.png"/></Relationships>
</file>

<file path=ppt/slides/_rels/slide1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0.xml"/><Relationship Id="rId4" Type="http://schemas.openxmlformats.org/officeDocument/2006/relationships/image" Target="../media/image51.png"/></Relationships>
</file>

<file path=ppt/slides/_rels/slide23.xml.rels><?xml version="1.0" encoding="UTF-8" standalone="yes"?>
<Relationships xmlns="http://schemas.openxmlformats.org/package/2006/relationships"><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image" Target="../media/image52.png"/><Relationship Id="rId1" Type="http://schemas.openxmlformats.org/officeDocument/2006/relationships/slideLayout" Target="../slideLayouts/slideLayout10.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24.xml.rels><?xml version="1.0" encoding="UTF-8" standalone="yes"?>
<Relationships xmlns="http://schemas.openxmlformats.org/package/2006/relationships"><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image" Target="../media/image58.png"/><Relationship Id="rId1" Type="http://schemas.openxmlformats.org/officeDocument/2006/relationships/slideLayout" Target="../slideLayouts/slideLayout10.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2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64.png"/><Relationship Id="rId1" Type="http://schemas.openxmlformats.org/officeDocument/2006/relationships/slideLayout" Target="../slideLayouts/slideLayout10.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2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10.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s>
</file>

<file path=ppt/slides/_rels/slide27.xml.rels><?xml version="1.0" encoding="UTF-8" standalone="yes"?>
<Relationships xmlns="http://schemas.openxmlformats.org/package/2006/relationships"><Relationship Id="rId2" Type="http://schemas.openxmlformats.org/officeDocument/2006/relationships/hyperlink" Target="https://doi.org/10.1080/00207179.2013.875224" TargetMode="External"/><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0.xml"/><Relationship Id="rId4" Type="http://schemas.openxmlformats.org/officeDocument/2006/relationships/image" Target="../media/image18.png"/></Relationships>
</file>

<file path=ppt/slides/_rels/slide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9.png"/><Relationship Id="rId1" Type="http://schemas.openxmlformats.org/officeDocument/2006/relationships/slideLayout" Target="../slideLayouts/slideLayout10.xml"/><Relationship Id="rId4" Type="http://schemas.openxmlformats.org/officeDocument/2006/relationships/image" Target="../media/image20.png"/></Relationships>
</file>

<file path=ppt/slides/_rels/slide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0.xml"/><Relationship Id="rId4" Type="http://schemas.openxmlformats.org/officeDocument/2006/relationships/image" Target="../media/image210.png"/></Relationships>
</file>

<file path=ppt/slides/_rels/slide6.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notesSlide" Target="../notesSlides/notesSlide1.xml"/><Relationship Id="rId1" Type="http://schemas.openxmlformats.org/officeDocument/2006/relationships/slideLayout" Target="../slideLayouts/slideLayout10.xml"/><Relationship Id="rId4" Type="http://schemas.openxmlformats.org/officeDocument/2006/relationships/image" Target="../media/image23.png"/></Relationships>
</file>

<file path=ppt/slides/_rels/slide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0.xml"/><Relationship Id="rId5" Type="http://schemas.openxmlformats.org/officeDocument/2006/relationships/image" Target="../media/image27.png"/><Relationship Id="rId4" Type="http://schemas.openxmlformats.org/officeDocument/2006/relationships/image" Target="../media/image26.png"/></Relationships>
</file>

<file path=ppt/slides/_rels/slide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0.xml"/><Relationship Id="rId4" Type="http://schemas.openxmlformats.org/officeDocument/2006/relationships/image" Target="../media/image30.png"/></Relationships>
</file>

<file path=ppt/slides/_rels/slide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a:extLst>
              <a:ext uri="{FF2B5EF4-FFF2-40B4-BE49-F238E27FC236}">
                <a16:creationId xmlns:a16="http://schemas.microsoft.com/office/drawing/2014/main" id="{57BA57AA-0245-4C19-883C-04CF12107B4C}"/>
              </a:ext>
            </a:extLst>
          </p:cNvPr>
          <p:cNvSpPr>
            <a:spLocks noGrp="1"/>
          </p:cNvSpPr>
          <p:nvPr>
            <p:ph type="title"/>
          </p:nvPr>
        </p:nvSpPr>
        <p:spPr>
          <a:xfrm>
            <a:off x="4734363" y="2135164"/>
            <a:ext cx="7666607" cy="1060855"/>
          </a:xfrm>
        </p:spPr>
        <p:txBody>
          <a:bodyPr/>
          <a:lstStyle/>
          <a:p>
            <a:r>
              <a:rPr lang="zh-CN" altLang="en-US" sz="3200" dirty="0"/>
              <a:t>时间最优的速度规划问题</a:t>
            </a:r>
          </a:p>
        </p:txBody>
      </p:sp>
      <p:sp>
        <p:nvSpPr>
          <p:cNvPr id="47" name="内容占位符 46">
            <a:extLst>
              <a:ext uri="{FF2B5EF4-FFF2-40B4-BE49-F238E27FC236}">
                <a16:creationId xmlns:a16="http://schemas.microsoft.com/office/drawing/2014/main" id="{57A06D35-929D-48A7-90F7-673BFC4AE088}"/>
              </a:ext>
            </a:extLst>
          </p:cNvPr>
          <p:cNvSpPr>
            <a:spLocks noGrp="1"/>
          </p:cNvSpPr>
          <p:nvPr>
            <p:ph sz="quarter" idx="10"/>
          </p:nvPr>
        </p:nvSpPr>
        <p:spPr>
          <a:xfrm>
            <a:off x="7445315" y="4537212"/>
            <a:ext cx="2244701" cy="454025"/>
          </a:xfrm>
        </p:spPr>
        <p:txBody>
          <a:bodyPr/>
          <a:lstStyle/>
          <a:p>
            <a:fld id="{74537E3F-D947-4BA3-9ED9-DD1B56CB840D}" type="datetime2">
              <a:rPr lang="zh-CN" altLang="en-US" smtClean="0"/>
              <a:pPr/>
              <a:t>2020年12月14日</a:t>
            </a:fld>
            <a:endParaRPr lang="zh-CN" altLang="en-US" dirty="0"/>
          </a:p>
        </p:txBody>
      </p:sp>
      <p:sp>
        <p:nvSpPr>
          <p:cNvPr id="48" name="文本占位符 47">
            <a:extLst>
              <a:ext uri="{FF2B5EF4-FFF2-40B4-BE49-F238E27FC236}">
                <a16:creationId xmlns:a16="http://schemas.microsoft.com/office/drawing/2014/main" id="{CC85D74C-8DF8-4C88-900D-1AF0872B2B97}"/>
              </a:ext>
            </a:extLst>
          </p:cNvPr>
          <p:cNvSpPr>
            <a:spLocks noGrp="1"/>
          </p:cNvSpPr>
          <p:nvPr>
            <p:ph type="body" sz="quarter" idx="11"/>
          </p:nvPr>
        </p:nvSpPr>
        <p:spPr>
          <a:xfrm>
            <a:off x="6892736" y="3429000"/>
            <a:ext cx="3349862" cy="598488"/>
          </a:xfrm>
        </p:spPr>
        <p:txBody>
          <a:bodyPr/>
          <a:lstStyle/>
          <a:p>
            <a:r>
              <a:rPr lang="zh-CN" altLang="en-US" dirty="0"/>
              <a:t>隋思哲</a:t>
            </a:r>
          </a:p>
        </p:txBody>
      </p:sp>
      <p:pic>
        <p:nvPicPr>
          <p:cNvPr id="33" name="图片占位符 32" descr="图片包含 户外, 地面, 天空, 建筑物&#10;&#10;自动生成的说明">
            <a:extLst>
              <a:ext uri="{FF2B5EF4-FFF2-40B4-BE49-F238E27FC236}">
                <a16:creationId xmlns:a16="http://schemas.microsoft.com/office/drawing/2014/main" id="{F388417C-463F-4AAD-B8CE-B3D41B61A4F2}"/>
              </a:ext>
            </a:extLst>
          </p:cNvPr>
          <p:cNvPicPr>
            <a:picLocks noGrp="1" noChangeAspect="1"/>
          </p:cNvPicPr>
          <p:nvPr>
            <p:ph type="pic" sz="quarter" idx="12"/>
          </p:nvPr>
        </p:nvPicPr>
        <p:blipFill>
          <a:blip r:embed="rId2">
            <a:extLst>
              <a:ext uri="{28A0092B-C50C-407E-A947-70E740481C1C}">
                <a14:useLocalDpi xmlns:a14="http://schemas.microsoft.com/office/drawing/2010/main" val="0"/>
              </a:ext>
            </a:extLst>
          </a:blip>
          <a:srcRect t="6944" b="6944"/>
          <a:stretch>
            <a:fillRect/>
          </a:stretch>
        </p:blipFill>
        <p:spPr/>
      </p:pic>
      <p:sp>
        <p:nvSpPr>
          <p:cNvPr id="9" name="文本占位符 47">
            <a:extLst>
              <a:ext uri="{FF2B5EF4-FFF2-40B4-BE49-F238E27FC236}">
                <a16:creationId xmlns:a16="http://schemas.microsoft.com/office/drawing/2014/main" id="{639D27A7-D171-4A91-89B5-BA7E921E110B}"/>
              </a:ext>
            </a:extLst>
          </p:cNvPr>
          <p:cNvSpPr txBox="1">
            <a:spLocks/>
          </p:cNvSpPr>
          <p:nvPr/>
        </p:nvSpPr>
        <p:spPr>
          <a:xfrm>
            <a:off x="5597387" y="2830512"/>
            <a:ext cx="5878789" cy="598488"/>
          </a:xfrm>
          <a:prstGeom prst="rect">
            <a:avLst/>
          </a:prstGeom>
        </p:spPr>
        <p:txBody>
          <a:bodyPr anchor="ctr"/>
          <a:lstStyle>
            <a:lvl1pPr marL="0" indent="0" algn="ctr" defTabSz="914400" rtl="0" eaLnBrk="1" latinLnBrk="0" hangingPunct="1">
              <a:lnSpc>
                <a:spcPct val="100000"/>
              </a:lnSpc>
              <a:spcBef>
                <a:spcPts val="1000"/>
              </a:spcBef>
              <a:buFont typeface="Arial" panose="020B0604020202020204" pitchFamily="34" charset="0"/>
              <a:buNone/>
              <a:defRPr sz="2400" b="1" kern="1200">
                <a:solidFill>
                  <a:schemeClr val="accent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b="0" dirty="0"/>
              <a:t>Minimum-time Speed Optimization</a:t>
            </a:r>
            <a:endParaRPr lang="zh-CN" altLang="en-US" b="0" dirty="0"/>
          </a:p>
        </p:txBody>
      </p:sp>
    </p:spTree>
    <p:extLst>
      <p:ext uri="{BB962C8B-B14F-4D97-AF65-F5344CB8AC3E}">
        <p14:creationId xmlns:p14="http://schemas.microsoft.com/office/powerpoint/2010/main" val="9001172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125CD16-6A37-4458-B749-79D9043A20CB}"/>
              </a:ext>
            </a:extLst>
          </p:cNvPr>
          <p:cNvSpPr>
            <a:spLocks noGrp="1"/>
          </p:cNvSpPr>
          <p:nvPr>
            <p:ph type="body" sz="quarter" idx="11"/>
          </p:nvPr>
        </p:nvSpPr>
        <p:spPr/>
        <p:txBody>
          <a:bodyPr/>
          <a:lstStyle/>
          <a:p>
            <a:r>
              <a:rPr lang="zh-CN" altLang="en-US" dirty="0"/>
              <a:t>离散化</a:t>
            </a:r>
          </a:p>
        </p:txBody>
      </p:sp>
      <p:sp>
        <p:nvSpPr>
          <p:cNvPr id="3" name="Text Placeholder 2">
            <a:extLst>
              <a:ext uri="{FF2B5EF4-FFF2-40B4-BE49-F238E27FC236}">
                <a16:creationId xmlns:a16="http://schemas.microsoft.com/office/drawing/2014/main" id="{06E55F5D-17B5-4370-920B-99430CD6B28E}"/>
              </a:ext>
            </a:extLst>
          </p:cNvPr>
          <p:cNvSpPr>
            <a:spLocks noGrp="1"/>
          </p:cNvSpPr>
          <p:nvPr>
            <p:ph type="body" sz="quarter" idx="12"/>
          </p:nvPr>
        </p:nvSpPr>
        <p:spPr/>
        <p:txBody>
          <a:bodyPr/>
          <a:lstStyle/>
          <a:p>
            <a:endParaRPr lang="zh-CN" altLang="en-US"/>
          </a:p>
        </p:txBody>
      </p:sp>
      <p:sp>
        <p:nvSpPr>
          <p:cNvPr id="4" name="Text Placeholder 3">
            <a:extLst>
              <a:ext uri="{FF2B5EF4-FFF2-40B4-BE49-F238E27FC236}">
                <a16:creationId xmlns:a16="http://schemas.microsoft.com/office/drawing/2014/main" id="{AA77CC6A-436D-4A9E-9862-EA6B13913749}"/>
              </a:ext>
            </a:extLst>
          </p:cNvPr>
          <p:cNvSpPr>
            <a:spLocks noGrp="1"/>
          </p:cNvSpPr>
          <p:nvPr>
            <p:ph type="body" sz="quarter" idx="13"/>
          </p:nvPr>
        </p:nvSpPr>
        <p:spPr/>
        <p:txBody>
          <a:bodyPr/>
          <a:lstStyle/>
          <a:p>
            <a:endParaRPr lang="zh-CN" altLang="en-US"/>
          </a:p>
        </p:txBody>
      </p:sp>
      <mc:AlternateContent xmlns:mc="http://schemas.openxmlformats.org/markup-compatibility/2006" xmlns:a14="http://schemas.microsoft.com/office/drawing/2010/main">
        <mc:Choice Requires="a14">
          <p:sp>
            <p:nvSpPr>
              <p:cNvPr id="5" name="Text Placeholder 4">
                <a:extLst>
                  <a:ext uri="{FF2B5EF4-FFF2-40B4-BE49-F238E27FC236}">
                    <a16:creationId xmlns:a16="http://schemas.microsoft.com/office/drawing/2014/main" id="{349BC40D-2087-4A36-AC50-8A168AF3BFD9}"/>
                  </a:ext>
                </a:extLst>
              </p:cNvPr>
              <p:cNvSpPr>
                <a:spLocks noGrp="1"/>
              </p:cNvSpPr>
              <p:nvPr>
                <p:ph type="body" sz="quarter" idx="14"/>
              </p:nvPr>
            </p:nvSpPr>
            <p:spPr/>
            <p:txBody>
              <a:bodyPr/>
              <a:lstStyle/>
              <a:p>
                <a:r>
                  <a:rPr lang="zh-CN" altLang="en-US" dirty="0"/>
                  <a:t>离散化后的优化问题</a:t>
                </a:r>
                <a:endParaRPr lang="en-US" altLang="zh-CN" dirty="0"/>
              </a:p>
              <a:p>
                <a:pPr marL="0" indent="0">
                  <a:buNone/>
                </a:pPr>
                <a14:m>
                  <m:oMathPara xmlns:m="http://schemas.openxmlformats.org/officeDocument/2006/math">
                    <m:oMathParaPr>
                      <m:jc m:val="centerGroup"/>
                    </m:oMathParaPr>
                    <m:oMath xmlns:m="http://schemas.openxmlformats.org/officeDocument/2006/math">
                      <m:eqArr>
                        <m:eqArrPr>
                          <m:ctrlPr>
                            <a:rPr lang="en-US" altLang="zh-CN" b="0" i="1" smtClean="0">
                              <a:latin typeface="Cambria Math" panose="02040503050406030204" pitchFamily="18" charset="0"/>
                            </a:rPr>
                          </m:ctrlPr>
                        </m:eqArrPr>
                        <m:e>
                          <m:r>
                            <a:rPr lang="en-US" altLang="zh-CN" b="0" i="1" smtClean="0">
                              <a:latin typeface="Cambria Math" panose="02040503050406030204" pitchFamily="18" charset="0"/>
                            </a:rPr>
                            <m:t> </m:t>
                          </m:r>
                          <m:func>
                            <m:funcPr>
                              <m:ctrlPr>
                                <a:rPr lang="en-US" altLang="zh-CN" b="0" i="1" smtClean="0">
                                  <a:latin typeface="Cambria Math" panose="02040503050406030204" pitchFamily="18" charset="0"/>
                                </a:rPr>
                              </m:ctrlPr>
                            </m:funcPr>
                            <m:fName>
                              <m:limLow>
                                <m:limLowPr>
                                  <m:ctrlPr>
                                    <a:rPr lang="en-US" altLang="zh-CN" b="0" i="1" smtClean="0">
                                      <a:latin typeface="Cambria Math" panose="02040503050406030204" pitchFamily="18" charset="0"/>
                                    </a:rPr>
                                  </m:ctrlPr>
                                </m:limLowPr>
                                <m:e>
                                  <m:r>
                                    <a:rPr lang="en-US" altLang="zh-CN" b="0" i="1" smtClean="0">
                                      <a:latin typeface="Cambria Math" panose="02040503050406030204" pitchFamily="18" charset="0"/>
                                    </a:rPr>
                                    <m:t>𝑚𝑖𝑛𝑖𝑚𝑖𝑧𝑒</m:t>
                                  </m:r>
                                </m:e>
                                <m:lim>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𝑏</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𝑢</m:t>
                                      </m:r>
                                    </m:e>
                                    <m:sub>
                                      <m:r>
                                        <a:rPr lang="en-US" altLang="zh-CN" b="0" i="1" smtClean="0">
                                          <a:latin typeface="Cambria Math" panose="02040503050406030204" pitchFamily="18" charset="0"/>
                                        </a:rPr>
                                        <m:t>𝑖</m:t>
                                      </m:r>
                                    </m:sub>
                                  </m:sSub>
                                </m:lim>
                              </m:limLow>
                            </m:fName>
                            <m:e>
                              <m:r>
                                <a:rPr lang="en-US" altLang="zh-CN" i="1">
                                  <a:latin typeface="Cambria Math" panose="02040503050406030204" pitchFamily="18" charset="0"/>
                                </a:rPr>
                                <m:t>2</m:t>
                              </m:r>
                              <m:nary>
                                <m:naryPr>
                                  <m:chr m:val="∑"/>
                                  <m:ctrlPr>
                                    <a:rPr lang="en-US" altLang="zh-CN" i="1">
                                      <a:latin typeface="Cambria Math" panose="02040503050406030204" pitchFamily="18" charset="0"/>
                                    </a:rPr>
                                  </m:ctrlPr>
                                </m:naryPr>
                                <m:sub>
                                  <m:r>
                                    <a:rPr lang="en-US" altLang="zh-CN" i="1">
                                      <a:latin typeface="Cambria Math" panose="02040503050406030204" pitchFamily="18" charset="0"/>
                                    </a:rPr>
                                    <m:t>𝑖</m:t>
                                  </m:r>
                                  <m:r>
                                    <a:rPr lang="en-US" altLang="zh-CN" i="1">
                                      <a:latin typeface="Cambria Math" panose="02040503050406030204" pitchFamily="18" charset="0"/>
                                    </a:rPr>
                                    <m:t>=0</m:t>
                                  </m:r>
                                </m:sub>
                                <m:sup>
                                  <m:r>
                                    <a:rPr lang="en-US" altLang="zh-CN" i="1">
                                      <a:latin typeface="Cambria Math" panose="02040503050406030204" pitchFamily="18" charset="0"/>
                                    </a:rPr>
                                    <m:t>𝑁</m:t>
                                  </m:r>
                                  <m:r>
                                    <a:rPr lang="en-US" altLang="zh-CN" i="1">
                                      <a:latin typeface="Cambria Math" panose="02040503050406030204" pitchFamily="18" charset="0"/>
                                    </a:rPr>
                                    <m:t>−1</m:t>
                                  </m:r>
                                </m:sup>
                                <m:e>
                                  <m:d>
                                    <m:dPr>
                                      <m:ctrlPr>
                                        <a:rPr lang="en-US" altLang="zh-CN" i="1">
                                          <a:latin typeface="Cambria Math" panose="02040503050406030204" pitchFamily="18" charset="0"/>
                                        </a:rPr>
                                      </m:ctrlPr>
                                    </m:dPr>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𝜃</m:t>
                                              </m:r>
                                            </m:e>
                                            <m:sub>
                                              <m:r>
                                                <a:rPr lang="en-US" altLang="zh-CN" i="1">
                                                  <a:latin typeface="Cambria Math" panose="02040503050406030204" pitchFamily="18" charset="0"/>
                                                </a:rPr>
                                                <m:t>𝑖</m:t>
                                              </m:r>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𝜃</m:t>
                                              </m:r>
                                            </m:e>
                                            <m:sub>
                                              <m:r>
                                                <a:rPr lang="en-US" altLang="zh-CN" i="1">
                                                  <a:latin typeface="Cambria Math" panose="02040503050406030204" pitchFamily="18" charset="0"/>
                                                </a:rPr>
                                                <m:t>𝑖</m:t>
                                              </m:r>
                                            </m:sub>
                                          </m:sSub>
                                        </m:num>
                                        <m:den>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𝑏</m:t>
                                              </m:r>
                                            </m:e>
                                            <m:sub>
                                              <m:r>
                                                <a:rPr lang="en-US" altLang="zh-CN" i="1">
                                                  <a:latin typeface="Cambria Math" panose="02040503050406030204" pitchFamily="18" charset="0"/>
                                                </a:rPr>
                                                <m:t>𝑖</m:t>
                                              </m:r>
                                              <m:r>
                                                <a:rPr lang="en-US" altLang="zh-CN" i="1">
                                                  <a:latin typeface="Cambria Math" panose="02040503050406030204" pitchFamily="18" charset="0"/>
                                                </a:rPr>
                                                <m:t>+1</m:t>
                                              </m:r>
                                            </m:sub>
                                            <m:sup>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r>
                                                    <a:rPr lang="en-US" altLang="zh-CN" i="1">
                                                      <a:latin typeface="Cambria Math" panose="02040503050406030204" pitchFamily="18" charset="0"/>
                                                    </a:rPr>
                                                    <m:t>2</m:t>
                                                  </m:r>
                                                </m:den>
                                              </m:f>
                                            </m:sup>
                                          </m:sSubSup>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𝑏</m:t>
                                              </m:r>
                                            </m:e>
                                            <m:sub>
                                              <m:r>
                                                <a:rPr lang="en-US" altLang="zh-CN" i="1">
                                                  <a:latin typeface="Cambria Math" panose="02040503050406030204" pitchFamily="18" charset="0"/>
                                                </a:rPr>
                                                <m:t>𝑖</m:t>
                                              </m:r>
                                            </m:sub>
                                            <m:sup>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r>
                                                    <a:rPr lang="en-US" altLang="zh-CN" i="1">
                                                      <a:latin typeface="Cambria Math" panose="02040503050406030204" pitchFamily="18" charset="0"/>
                                                    </a:rPr>
                                                    <m:t>2</m:t>
                                                  </m:r>
                                                </m:den>
                                              </m:f>
                                            </m:sup>
                                          </m:sSubSup>
                                        </m:den>
                                      </m:f>
                                    </m:e>
                                  </m:d>
                                </m:e>
                              </m:nary>
                            </m:e>
                          </m:func>
                          <m:r>
                            <a:rPr lang="en-US" altLang="zh-CN" b="0" i="1" smtClean="0">
                              <a:latin typeface="Cambria Math" panose="02040503050406030204" pitchFamily="18" charset="0"/>
                            </a:rPr>
                            <m:t> #</m:t>
                          </m:r>
                          <m:r>
                            <a:rPr lang="en-US" altLang="zh-CN" b="0" i="1" smtClean="0">
                              <a:latin typeface="Cambria Math" panose="02040503050406030204" pitchFamily="18" charset="0"/>
                            </a:rPr>
                            <m:t>𝑖</m:t>
                          </m:r>
                          <m:r>
                            <a:rPr lang="en-US" altLang="zh-CN" b="0" i="1" smtClean="0">
                              <a:latin typeface="Cambria Math" panose="02040503050406030204" pitchFamily="18" charset="0"/>
                            </a:rPr>
                            <m:t>=1…</m:t>
                          </m:r>
                          <m:r>
                            <a:rPr lang="en-US" altLang="zh-CN" b="0" i="1" smtClean="0">
                              <a:latin typeface="Cambria Math" panose="02040503050406030204" pitchFamily="18" charset="0"/>
                            </a:rPr>
                            <m:t>𝑁</m:t>
                          </m:r>
                        </m:e>
                      </m:eqArr>
                    </m:oMath>
                  </m:oMathPara>
                </a14:m>
                <a:endParaRPr lang="en-US" altLang="zh-CN" b="0" dirty="0"/>
              </a:p>
              <a:p>
                <a:pPr marL="0" indent="0">
                  <a:buNone/>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𝑠𝑢𝑏𝑗𝑒𝑐𝑡</m:t>
                      </m:r>
                      <m:r>
                        <a:rPr lang="en-US" altLang="zh-CN" b="0" i="1" smtClean="0">
                          <a:latin typeface="Cambria Math" panose="02040503050406030204" pitchFamily="18" charset="0"/>
                        </a:rPr>
                        <m:t> </m:t>
                      </m:r>
                      <m:r>
                        <a:rPr lang="en-US" altLang="zh-CN" b="0" i="1" smtClean="0">
                          <a:latin typeface="Cambria Math" panose="02040503050406030204" pitchFamily="18" charset="0"/>
                        </a:rPr>
                        <m:t>𝑡𝑜</m:t>
                      </m:r>
                      <m:r>
                        <a:rPr lang="en-US" altLang="zh-CN" b="0" i="1" smtClean="0">
                          <a:latin typeface="Cambria Math" panose="02040503050406030204" pitchFamily="18" charset="0"/>
                        </a:rPr>
                        <m:t>:</m:t>
                      </m:r>
                      <m:acc>
                        <m:accPr>
                          <m:chr m:val="̃"/>
                          <m:ctrlPr>
                            <a:rPr lang="zh-CN" altLang="zh-CN" i="1">
                              <a:latin typeface="Cambria Math" panose="02040503050406030204" pitchFamily="18" charset="0"/>
                            </a:rPr>
                          </m:ctrlPr>
                        </m:accPr>
                        <m:e>
                          <m:r>
                            <a:rPr lang="en-US" altLang="zh-CN" i="1">
                              <a:latin typeface="Cambria Math" panose="02040503050406030204" pitchFamily="18" charset="0"/>
                            </a:rPr>
                            <m:t>𝑅</m:t>
                          </m:r>
                        </m:e>
                      </m:acc>
                      <m:d>
                        <m:dPr>
                          <m:ctrlPr>
                            <a:rPr lang="zh-CN" altLang="zh-CN" i="1">
                              <a:latin typeface="Cambria Math" panose="02040503050406030204" pitchFamily="18" charset="0"/>
                            </a:rPr>
                          </m:ctrlPr>
                        </m:dPr>
                        <m:e>
                          <m:sSub>
                            <m:sSubPr>
                              <m:ctrlPr>
                                <a:rPr lang="zh-CN" altLang="zh-CN" i="1">
                                  <a:latin typeface="Cambria Math" panose="02040503050406030204" pitchFamily="18" charset="0"/>
                                </a:rPr>
                              </m:ctrlPr>
                            </m:sSubPr>
                            <m:e>
                              <m:acc>
                                <m:accPr>
                                  <m:chr m:val="̅"/>
                                  <m:ctrlPr>
                                    <a:rPr lang="zh-CN" altLang="zh-CN" i="1">
                                      <a:latin typeface="Cambria Math" panose="02040503050406030204" pitchFamily="18" charset="0"/>
                                    </a:rPr>
                                  </m:ctrlPr>
                                </m:accPr>
                                <m:e>
                                  <m:r>
                                    <a:rPr lang="en-US" altLang="zh-CN" i="1">
                                      <a:latin typeface="Cambria Math" panose="02040503050406030204" pitchFamily="18" charset="0"/>
                                    </a:rPr>
                                    <m:t>𝜃</m:t>
                                  </m:r>
                                </m:e>
                              </m:acc>
                            </m:e>
                            <m:sub>
                              <m:r>
                                <a:rPr lang="en-US" altLang="zh-CN" i="1">
                                  <a:latin typeface="Cambria Math" panose="02040503050406030204" pitchFamily="18" charset="0"/>
                                </a:rPr>
                                <m:t>𝑖</m:t>
                              </m:r>
                            </m:sub>
                          </m:sSub>
                        </m:e>
                      </m:d>
                      <m:sSub>
                        <m:sSubPr>
                          <m:ctrlPr>
                            <a:rPr lang="zh-CN" altLang="zh-CN" i="1">
                              <a:latin typeface="Cambria Math" panose="02040503050406030204" pitchFamily="18" charset="0"/>
                            </a:rPr>
                          </m:ctrlPr>
                        </m:sSubPr>
                        <m:e>
                          <m:r>
                            <a:rPr lang="en-US" altLang="zh-CN" i="1">
                              <a:latin typeface="Cambria Math" panose="02040503050406030204" pitchFamily="18" charset="0"/>
                            </a:rPr>
                            <m:t>𝑢</m:t>
                          </m:r>
                        </m:e>
                        <m:sub>
                          <m:r>
                            <a:rPr lang="en-US" altLang="zh-CN" i="1">
                              <a:latin typeface="Cambria Math" panose="02040503050406030204" pitchFamily="18" charset="0"/>
                            </a:rPr>
                            <m:t>𝑖</m:t>
                          </m:r>
                        </m:sub>
                      </m:sSub>
                      <m:r>
                        <a:rPr lang="en-US" altLang="zh-CN" i="1">
                          <a:latin typeface="Cambria Math" panose="02040503050406030204" pitchFamily="18" charset="0"/>
                        </a:rPr>
                        <m:t>=</m:t>
                      </m:r>
                      <m:acc>
                        <m:accPr>
                          <m:chr m:val="̃"/>
                          <m:ctrlPr>
                            <a:rPr lang="zh-CN" altLang="zh-CN" i="1">
                              <a:latin typeface="Cambria Math" panose="02040503050406030204" pitchFamily="18" charset="0"/>
                            </a:rPr>
                          </m:ctrlPr>
                        </m:accPr>
                        <m:e>
                          <m:r>
                            <a:rPr lang="en-US" altLang="zh-CN" i="1">
                              <a:latin typeface="Cambria Math" panose="02040503050406030204" pitchFamily="18" charset="0"/>
                            </a:rPr>
                            <m:t>𝑚</m:t>
                          </m:r>
                        </m:e>
                      </m:acc>
                      <m:d>
                        <m:dPr>
                          <m:ctrlPr>
                            <a:rPr lang="zh-CN" altLang="zh-CN" i="1">
                              <a:latin typeface="Cambria Math" panose="02040503050406030204" pitchFamily="18" charset="0"/>
                            </a:rPr>
                          </m:ctrlPr>
                        </m:dPr>
                        <m:e>
                          <m:sSub>
                            <m:sSubPr>
                              <m:ctrlPr>
                                <a:rPr lang="zh-CN" altLang="zh-CN" i="1">
                                  <a:latin typeface="Cambria Math" panose="02040503050406030204" pitchFamily="18" charset="0"/>
                                </a:rPr>
                              </m:ctrlPr>
                            </m:sSubPr>
                            <m:e>
                              <m:acc>
                                <m:accPr>
                                  <m:chr m:val="̅"/>
                                  <m:ctrlPr>
                                    <a:rPr lang="zh-CN" altLang="zh-CN" i="1">
                                      <a:latin typeface="Cambria Math" panose="02040503050406030204" pitchFamily="18" charset="0"/>
                                    </a:rPr>
                                  </m:ctrlPr>
                                </m:accPr>
                                <m:e>
                                  <m:r>
                                    <a:rPr lang="en-US" altLang="zh-CN" i="1">
                                      <a:latin typeface="Cambria Math" panose="02040503050406030204" pitchFamily="18" charset="0"/>
                                    </a:rPr>
                                    <m:t>𝜃</m:t>
                                  </m:r>
                                </m:e>
                              </m:acc>
                            </m:e>
                            <m:sub>
                              <m:r>
                                <a:rPr lang="en-US" altLang="zh-CN" i="1">
                                  <a:latin typeface="Cambria Math" panose="02040503050406030204" pitchFamily="18" charset="0"/>
                                </a:rPr>
                                <m:t>𝑖</m:t>
                              </m:r>
                            </m:sub>
                          </m:sSub>
                        </m:e>
                      </m:d>
                      <m:sSub>
                        <m:sSubPr>
                          <m:ctrlPr>
                            <a:rPr lang="zh-CN"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𝑖</m:t>
                          </m:r>
                        </m:sub>
                      </m:sSub>
                      <m:r>
                        <a:rPr lang="en-US" altLang="zh-CN" i="1">
                          <a:latin typeface="Cambria Math" panose="02040503050406030204" pitchFamily="18" charset="0"/>
                        </a:rPr>
                        <m:t>+</m:t>
                      </m:r>
                      <m:f>
                        <m:fPr>
                          <m:ctrlPr>
                            <a:rPr lang="zh-CN" altLang="zh-CN" i="1">
                              <a:latin typeface="Cambria Math" panose="02040503050406030204" pitchFamily="18" charset="0"/>
                            </a:rPr>
                          </m:ctrlPr>
                        </m:fPr>
                        <m:num>
                          <m:acc>
                            <m:accPr>
                              <m:chr m:val="̃"/>
                              <m:ctrlPr>
                                <a:rPr lang="zh-CN" altLang="zh-CN" i="1">
                                  <a:latin typeface="Cambria Math" panose="02040503050406030204" pitchFamily="18" charset="0"/>
                                </a:rPr>
                              </m:ctrlPr>
                            </m:accPr>
                            <m:e>
                              <m:r>
                                <a:rPr lang="en-US" altLang="zh-CN" i="1">
                                  <a:latin typeface="Cambria Math" panose="02040503050406030204" pitchFamily="18" charset="0"/>
                                </a:rPr>
                                <m:t>𝑐</m:t>
                              </m:r>
                            </m:e>
                          </m:acc>
                          <m:d>
                            <m:dPr>
                              <m:ctrlPr>
                                <a:rPr lang="zh-CN" altLang="zh-CN" i="1">
                                  <a:latin typeface="Cambria Math" panose="02040503050406030204" pitchFamily="18" charset="0"/>
                                </a:rPr>
                              </m:ctrlPr>
                            </m:dPr>
                            <m:e>
                              <m:sSub>
                                <m:sSubPr>
                                  <m:ctrlPr>
                                    <a:rPr lang="zh-CN" altLang="zh-CN" i="1">
                                      <a:latin typeface="Cambria Math" panose="02040503050406030204" pitchFamily="18" charset="0"/>
                                    </a:rPr>
                                  </m:ctrlPr>
                                </m:sSubPr>
                                <m:e>
                                  <m:acc>
                                    <m:accPr>
                                      <m:chr m:val="̅"/>
                                      <m:ctrlPr>
                                        <a:rPr lang="zh-CN" altLang="zh-CN" i="1">
                                          <a:latin typeface="Cambria Math" panose="02040503050406030204" pitchFamily="18" charset="0"/>
                                        </a:rPr>
                                      </m:ctrlPr>
                                    </m:accPr>
                                    <m:e>
                                      <m:r>
                                        <a:rPr lang="en-US" altLang="zh-CN" i="1">
                                          <a:latin typeface="Cambria Math" panose="02040503050406030204" pitchFamily="18" charset="0"/>
                                        </a:rPr>
                                        <m:t>𝜃</m:t>
                                      </m:r>
                                    </m:e>
                                  </m:acc>
                                </m:e>
                                <m:sub>
                                  <m:r>
                                    <a:rPr lang="en-US" altLang="zh-CN" i="1">
                                      <a:latin typeface="Cambria Math" panose="02040503050406030204" pitchFamily="18" charset="0"/>
                                    </a:rPr>
                                    <m:t>𝑖</m:t>
                                  </m:r>
                                </m:sub>
                              </m:sSub>
                            </m:e>
                          </m:d>
                          <m:d>
                            <m:dPr>
                              <m:ctrlPr>
                                <a:rPr lang="zh-CN" altLang="zh-CN" i="1">
                                  <a:latin typeface="Cambria Math" panose="02040503050406030204" pitchFamily="18" charset="0"/>
                                </a:rPr>
                              </m:ctrlPr>
                            </m:dPr>
                            <m:e>
                              <m:sSub>
                                <m:sSubPr>
                                  <m:ctrlPr>
                                    <a:rPr lang="zh-CN" altLang="zh-CN" i="1">
                                      <a:latin typeface="Cambria Math" panose="02040503050406030204" pitchFamily="18" charset="0"/>
                                    </a:rPr>
                                  </m:ctrlPr>
                                </m:sSubPr>
                                <m:e>
                                  <m:r>
                                    <a:rPr lang="en-US" altLang="zh-CN" i="1">
                                      <a:latin typeface="Cambria Math" panose="02040503050406030204" pitchFamily="18" charset="0"/>
                                    </a:rPr>
                                    <m:t>𝑏</m:t>
                                  </m:r>
                                </m:e>
                                <m:sub>
                                  <m:r>
                                    <a:rPr lang="en-US" altLang="zh-CN" i="1">
                                      <a:latin typeface="Cambria Math" panose="02040503050406030204" pitchFamily="18" charset="0"/>
                                    </a:rPr>
                                    <m:t>𝑖</m:t>
                                  </m:r>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𝑏</m:t>
                                  </m:r>
                                </m:e>
                                <m:sub>
                                  <m:r>
                                    <a:rPr lang="en-US" altLang="zh-CN" i="1">
                                      <a:latin typeface="Cambria Math" panose="02040503050406030204" pitchFamily="18" charset="0"/>
                                    </a:rPr>
                                    <m:t>𝑖</m:t>
                                  </m:r>
                                </m:sub>
                              </m:sSub>
                            </m:e>
                          </m:d>
                        </m:num>
                        <m:den>
                          <m:r>
                            <a:rPr lang="en-US" altLang="zh-CN" i="1">
                              <a:latin typeface="Cambria Math" panose="02040503050406030204" pitchFamily="18" charset="0"/>
                            </a:rPr>
                            <m:t>2</m:t>
                          </m:r>
                        </m:den>
                      </m:f>
                      <m:r>
                        <a:rPr lang="en-US" altLang="zh-CN" i="1">
                          <a:latin typeface="Cambria Math" panose="02040503050406030204" pitchFamily="18" charset="0"/>
                        </a:rPr>
                        <m:t>+</m:t>
                      </m:r>
                      <m:acc>
                        <m:accPr>
                          <m:chr m:val="̃"/>
                          <m:ctrlPr>
                            <a:rPr lang="zh-CN" altLang="zh-CN" i="1">
                              <a:latin typeface="Cambria Math" panose="02040503050406030204" pitchFamily="18" charset="0"/>
                            </a:rPr>
                          </m:ctrlPr>
                        </m:accPr>
                        <m:e>
                          <m:r>
                            <a:rPr lang="en-US" altLang="zh-CN" i="1">
                              <a:latin typeface="Cambria Math" panose="02040503050406030204" pitchFamily="18" charset="0"/>
                            </a:rPr>
                            <m:t>𝑑</m:t>
                          </m:r>
                        </m:e>
                      </m:acc>
                      <m:d>
                        <m:dPr>
                          <m:ctrlPr>
                            <a:rPr lang="zh-CN" altLang="zh-CN" i="1">
                              <a:latin typeface="Cambria Math" panose="02040503050406030204" pitchFamily="18" charset="0"/>
                            </a:rPr>
                          </m:ctrlPr>
                        </m:dPr>
                        <m:e>
                          <m:sSub>
                            <m:sSubPr>
                              <m:ctrlPr>
                                <a:rPr lang="zh-CN" altLang="zh-CN" i="1">
                                  <a:latin typeface="Cambria Math" panose="02040503050406030204" pitchFamily="18" charset="0"/>
                                </a:rPr>
                              </m:ctrlPr>
                            </m:sSubPr>
                            <m:e>
                              <m:acc>
                                <m:accPr>
                                  <m:chr m:val="̅"/>
                                  <m:ctrlPr>
                                    <a:rPr lang="zh-CN" altLang="zh-CN" i="1">
                                      <a:latin typeface="Cambria Math" panose="02040503050406030204" pitchFamily="18" charset="0"/>
                                    </a:rPr>
                                  </m:ctrlPr>
                                </m:accPr>
                                <m:e>
                                  <m:r>
                                    <a:rPr lang="en-US" altLang="zh-CN" i="1">
                                      <a:latin typeface="Cambria Math" panose="02040503050406030204" pitchFamily="18" charset="0"/>
                                    </a:rPr>
                                    <m:t>𝜃</m:t>
                                  </m:r>
                                </m:e>
                              </m:acc>
                            </m:e>
                            <m:sub>
                              <m:r>
                                <a:rPr lang="en-US" altLang="zh-CN" i="1">
                                  <a:latin typeface="Cambria Math" panose="02040503050406030204" pitchFamily="18" charset="0"/>
                                </a:rPr>
                                <m:t>𝑖</m:t>
                              </m:r>
                            </m:sub>
                          </m:sSub>
                        </m:e>
                      </m:d>
                    </m:oMath>
                  </m:oMathPara>
                </a14:m>
                <a:endParaRPr lang="en-US" altLang="zh-CN" b="0" dirty="0"/>
              </a:p>
              <a:p>
                <a:pPr marL="0" indent="0">
                  <a:buNone/>
                </a:pPr>
                <a14:m>
                  <m:oMathPara xmlns:m="http://schemas.openxmlformats.org/officeDocument/2006/math">
                    <m:oMathParaPr>
                      <m:jc m:val="centerGroup"/>
                    </m:oMathParaPr>
                    <m:oMath xmlns:m="http://schemas.openxmlformats.org/officeDocument/2006/math">
                      <m:d>
                        <m:dPr>
                          <m:ctrlPr>
                            <a:rPr lang="en-US" altLang="zh-CN" i="1">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i="1" smtClean="0">
                                  <a:latin typeface="Cambria Math" panose="02040503050406030204" pitchFamily="18" charset="0"/>
                                </a:rPr>
                                <m:t>𝑏</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𝑢</m:t>
                              </m:r>
                            </m:e>
                            <m:sub>
                              <m:r>
                                <a:rPr lang="en-US" altLang="zh-CN" b="0" i="1" smtClean="0">
                                  <a:latin typeface="Cambria Math" panose="02040503050406030204" pitchFamily="18" charset="0"/>
                                </a:rPr>
                                <m:t>𝑖</m:t>
                              </m:r>
                            </m:sub>
                          </m:sSub>
                        </m:e>
                      </m:d>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𝒞</m:t>
                              </m:r>
                            </m:e>
                          </m:acc>
                        </m:e>
                        <m:sub>
                          <m:r>
                            <a:rPr lang="en-US" altLang="zh-CN" i="1">
                              <a:latin typeface="Cambria Math" panose="02040503050406030204" pitchFamily="18" charset="0"/>
                            </a:rPr>
                            <m:t>𝜃</m:t>
                          </m:r>
                        </m:sub>
                      </m:sSub>
                      <m:r>
                        <a:rPr lang="en-US" altLang="zh-CN" b="0" i="1" smtClean="0">
                          <a:latin typeface="Cambria Math" panose="02040503050406030204" pitchFamily="18" charset="0"/>
                        </a:rPr>
                        <m:t>,</m:t>
                      </m:r>
                    </m:oMath>
                  </m:oMathPara>
                </a14:m>
                <a:endParaRPr lang="en-US" altLang="zh-CN"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𝑏</m:t>
                          </m:r>
                        </m:e>
                        <m:sub>
                          <m:r>
                            <a:rPr lang="en-US" altLang="zh-CN" b="0" i="1" smtClean="0">
                              <a:latin typeface="Cambria Math" panose="02040503050406030204" pitchFamily="18" charset="0"/>
                            </a:rPr>
                            <m:t>𝑖</m:t>
                          </m:r>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𝑏</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=2</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𝑑</m:t>
                      </m:r>
                      <m:r>
                        <a:rPr lang="en-US" altLang="zh-CN" b="0" i="1" smtClean="0">
                          <a:latin typeface="Cambria Math" panose="02040503050406030204" pitchFamily="18" charset="0"/>
                        </a:rPr>
                        <m:t>𝜃</m:t>
                      </m:r>
                    </m:oMath>
                  </m:oMathPara>
                </a14:m>
                <a:endParaRPr lang="en-US" altLang="zh-CN" i="1" dirty="0">
                  <a:latin typeface="Cambria Math" panose="02040503050406030204" pitchFamily="18" charset="0"/>
                </a:endParaRPr>
              </a:p>
              <a:p>
                <a14:m>
                  <m:oMath xmlns:m="http://schemas.openxmlformats.org/officeDocument/2006/math">
                    <m:sSub>
                      <m:sSubPr>
                        <m:ctrlPr>
                          <a:rPr lang="en-US" altLang="zh-CN" i="1">
                            <a:latin typeface="Cambria Math" panose="02040503050406030204" pitchFamily="18" charset="0"/>
                          </a:rPr>
                        </m:ctrlPr>
                      </m:sSubPr>
                      <m:e>
                        <m:r>
                          <a:rPr lang="en-US" altLang="zh-CN">
                            <a:latin typeface="Cambria Math" panose="02040503050406030204" pitchFamily="18" charset="0"/>
                          </a:rPr>
                          <m:t>𝑢</m:t>
                        </m:r>
                      </m:e>
                      <m:sub>
                        <m:r>
                          <a:rPr lang="en-US" altLang="zh-CN">
                            <a:latin typeface="Cambria Math" panose="02040503050406030204" pitchFamily="18" charset="0"/>
                          </a:rPr>
                          <m:t>𝑖</m:t>
                        </m:r>
                      </m:sub>
                    </m:sSub>
                  </m:oMath>
                </a14:m>
                <a:r>
                  <a:rPr lang="zh-CN" altLang="en-US" dirty="0"/>
                  <a:t>为控制输入，维数为</a:t>
                </a:r>
                <a:r>
                  <a:rPr lang="en-US" altLang="zh-CN" dirty="0"/>
                  <a:t>r</a:t>
                </a:r>
                <a:r>
                  <a:rPr lang="zh-CN" altLang="en-US" dirty="0"/>
                  <a:t>；实际空间轨迹</a:t>
                </a:r>
                <a14:m>
                  <m:oMath xmlns:m="http://schemas.openxmlformats.org/officeDocument/2006/math">
                    <m:r>
                      <a:rPr lang="en-US" altLang="zh-CN" b="0" i="1" smtClean="0">
                        <a:latin typeface="Cambria Math" panose="02040503050406030204" pitchFamily="18" charset="0"/>
                      </a:rPr>
                      <m:t>𝑞</m:t>
                    </m:r>
                    <m:r>
                      <a:rPr lang="en-US" altLang="zh-CN" b="0" i="1" smtClean="0">
                        <a:latin typeface="Cambria Math" panose="02040503050406030204" pitchFamily="18" charset="0"/>
                      </a:rPr>
                      <m:t>(</m:t>
                    </m:r>
                    <m:r>
                      <a:rPr lang="en-US" altLang="zh-CN" b="0" i="1" smtClean="0">
                        <a:latin typeface="Cambria Math" panose="02040503050406030204" pitchFamily="18" charset="0"/>
                      </a:rPr>
                      <m:t>𝑡</m:t>
                    </m:r>
                    <m:r>
                      <a:rPr lang="en-US" altLang="zh-CN" b="0" i="1" smtClean="0">
                        <a:latin typeface="Cambria Math" panose="02040503050406030204" pitchFamily="18" charset="0"/>
                      </a:rPr>
                      <m:t>)</m:t>
                    </m:r>
                  </m:oMath>
                </a14:m>
                <a:r>
                  <a:rPr lang="zh-CN" altLang="en-US" dirty="0"/>
                  <a:t>维数为</a:t>
                </a:r>
                <a:r>
                  <a:rPr lang="en-US" altLang="zh-CN" dirty="0"/>
                  <a:t>p</a:t>
                </a:r>
              </a:p>
              <a:p>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𝑢</m:t>
                        </m:r>
                      </m:e>
                      <m:sub>
                        <m:r>
                          <a:rPr lang="en-US" altLang="zh-CN" b="0" i="1" smtClean="0">
                            <a:latin typeface="Cambria Math" panose="02040503050406030204" pitchFamily="18" charset="0"/>
                          </a:rPr>
                          <m:t>𝑖</m:t>
                        </m:r>
                      </m:sub>
                    </m:sSub>
                  </m:oMath>
                </a14:m>
                <a:r>
                  <a:rPr lang="zh-CN" altLang="en-US" dirty="0"/>
                  <a:t>在离散段的中点处衡量，</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𝑏</m:t>
                        </m:r>
                      </m:e>
                      <m:sub>
                        <m:r>
                          <a:rPr lang="en-US" altLang="zh-CN" b="0" i="1" smtClean="0">
                            <a:latin typeface="Cambria Math" panose="02040503050406030204" pitchFamily="18" charset="0"/>
                          </a:rPr>
                          <m:t>𝑖</m:t>
                        </m:r>
                      </m:sub>
                    </m:sSub>
                  </m:oMath>
                </a14:m>
                <a:r>
                  <a:rPr lang="zh-CN" altLang="en-US" dirty="0"/>
                  <a:t>在每一段的端点处衡量</a:t>
                </a:r>
                <a:endParaRPr lang="en-US" altLang="zh-CN" dirty="0"/>
              </a:p>
              <a:p>
                <a14:m>
                  <m:oMath xmlns:m="http://schemas.openxmlformats.org/officeDocument/2006/math">
                    <m:acc>
                      <m:accPr>
                        <m:chr m:val="̃"/>
                        <m:ctrlPr>
                          <a:rPr lang="zh-CN" altLang="zh-CN" i="1" smtClean="0">
                            <a:latin typeface="Cambria Math" panose="02040503050406030204" pitchFamily="18" charset="0"/>
                          </a:rPr>
                        </m:ctrlPr>
                      </m:accPr>
                      <m:e>
                        <m:r>
                          <a:rPr lang="en-US" altLang="zh-CN" i="1">
                            <a:latin typeface="Cambria Math" panose="02040503050406030204" pitchFamily="18" charset="0"/>
                          </a:rPr>
                          <m:t>𝑚</m:t>
                        </m:r>
                      </m:e>
                    </m:acc>
                    <m:d>
                      <m:dPr>
                        <m:ctrlPr>
                          <a:rPr lang="zh-CN" altLang="zh-CN" i="1">
                            <a:latin typeface="Cambria Math" panose="02040503050406030204" pitchFamily="18" charset="0"/>
                          </a:rPr>
                        </m:ctrlPr>
                      </m:dPr>
                      <m:e>
                        <m:sSub>
                          <m:sSubPr>
                            <m:ctrlPr>
                              <a:rPr lang="zh-CN" altLang="zh-CN" i="1">
                                <a:latin typeface="Cambria Math" panose="02040503050406030204" pitchFamily="18" charset="0"/>
                              </a:rPr>
                            </m:ctrlPr>
                          </m:sSubPr>
                          <m:e>
                            <m:acc>
                              <m:accPr>
                                <m:chr m:val="̅"/>
                                <m:ctrlPr>
                                  <a:rPr lang="zh-CN" altLang="zh-CN" i="1">
                                    <a:latin typeface="Cambria Math" panose="02040503050406030204" pitchFamily="18" charset="0"/>
                                  </a:rPr>
                                </m:ctrlPr>
                              </m:accPr>
                              <m:e>
                                <m:r>
                                  <a:rPr lang="en-US" altLang="zh-CN" i="1">
                                    <a:latin typeface="Cambria Math" panose="02040503050406030204" pitchFamily="18" charset="0"/>
                                  </a:rPr>
                                  <m:t>𝜃</m:t>
                                </m:r>
                              </m:e>
                            </m:acc>
                          </m:e>
                          <m:sub>
                            <m:r>
                              <a:rPr lang="en-US" altLang="zh-CN" i="1">
                                <a:latin typeface="Cambria Math" panose="02040503050406030204" pitchFamily="18" charset="0"/>
                              </a:rPr>
                              <m:t>𝑖</m:t>
                            </m:r>
                          </m:sub>
                        </m:sSub>
                      </m:e>
                    </m:d>
                  </m:oMath>
                </a14:m>
                <a:r>
                  <a:rPr lang="zh-CN" altLang="zh-CN" dirty="0"/>
                  <a:t> </a:t>
                </a:r>
                <a14:m>
                  <m:oMath xmlns:m="http://schemas.openxmlformats.org/officeDocument/2006/math">
                    <m:acc>
                      <m:accPr>
                        <m:chr m:val="̃"/>
                        <m:ctrlPr>
                          <a:rPr lang="zh-CN" altLang="zh-CN" i="1">
                            <a:latin typeface="Cambria Math" panose="02040503050406030204" pitchFamily="18" charset="0"/>
                          </a:rPr>
                        </m:ctrlPr>
                      </m:accPr>
                      <m:e>
                        <m:r>
                          <a:rPr lang="en-US" altLang="zh-CN" i="1">
                            <a:latin typeface="Cambria Math" panose="02040503050406030204" pitchFamily="18" charset="0"/>
                          </a:rPr>
                          <m:t>𝑐</m:t>
                        </m:r>
                      </m:e>
                    </m:acc>
                    <m:d>
                      <m:dPr>
                        <m:ctrlPr>
                          <a:rPr lang="zh-CN" altLang="zh-CN" i="1">
                            <a:latin typeface="Cambria Math" panose="02040503050406030204" pitchFamily="18" charset="0"/>
                          </a:rPr>
                        </m:ctrlPr>
                      </m:dPr>
                      <m:e>
                        <m:sSub>
                          <m:sSubPr>
                            <m:ctrlPr>
                              <a:rPr lang="zh-CN" altLang="zh-CN" i="1">
                                <a:latin typeface="Cambria Math" panose="02040503050406030204" pitchFamily="18" charset="0"/>
                              </a:rPr>
                            </m:ctrlPr>
                          </m:sSubPr>
                          <m:e>
                            <m:acc>
                              <m:accPr>
                                <m:chr m:val="̅"/>
                                <m:ctrlPr>
                                  <a:rPr lang="zh-CN" altLang="zh-CN" i="1">
                                    <a:latin typeface="Cambria Math" panose="02040503050406030204" pitchFamily="18" charset="0"/>
                                  </a:rPr>
                                </m:ctrlPr>
                              </m:accPr>
                              <m:e>
                                <m:r>
                                  <a:rPr lang="en-US" altLang="zh-CN" i="1">
                                    <a:latin typeface="Cambria Math" panose="02040503050406030204" pitchFamily="18" charset="0"/>
                                  </a:rPr>
                                  <m:t>𝜃</m:t>
                                </m:r>
                              </m:e>
                            </m:acc>
                          </m:e>
                          <m:sub>
                            <m:r>
                              <a:rPr lang="en-US" altLang="zh-CN" i="1">
                                <a:latin typeface="Cambria Math" panose="02040503050406030204" pitchFamily="18" charset="0"/>
                              </a:rPr>
                              <m:t>𝑖</m:t>
                            </m:r>
                          </m:sub>
                        </m:sSub>
                      </m:e>
                    </m:d>
                  </m:oMath>
                </a14:m>
                <a:r>
                  <a:rPr lang="zh-CN" altLang="zh-CN" dirty="0"/>
                  <a:t> </a:t>
                </a:r>
                <a14:m>
                  <m:oMath xmlns:m="http://schemas.openxmlformats.org/officeDocument/2006/math">
                    <m:acc>
                      <m:accPr>
                        <m:chr m:val="̃"/>
                        <m:ctrlPr>
                          <a:rPr lang="zh-CN" altLang="zh-CN" i="1">
                            <a:latin typeface="Cambria Math" panose="02040503050406030204" pitchFamily="18" charset="0"/>
                          </a:rPr>
                        </m:ctrlPr>
                      </m:accPr>
                      <m:e>
                        <m:r>
                          <a:rPr lang="en-US" altLang="zh-CN" i="1">
                            <a:latin typeface="Cambria Math" panose="02040503050406030204" pitchFamily="18" charset="0"/>
                          </a:rPr>
                          <m:t>𝑑</m:t>
                        </m:r>
                      </m:e>
                    </m:acc>
                    <m:d>
                      <m:dPr>
                        <m:ctrlPr>
                          <a:rPr lang="zh-CN" altLang="zh-CN" i="1">
                            <a:latin typeface="Cambria Math" panose="02040503050406030204" pitchFamily="18" charset="0"/>
                          </a:rPr>
                        </m:ctrlPr>
                      </m:dPr>
                      <m:e>
                        <m:sSub>
                          <m:sSubPr>
                            <m:ctrlPr>
                              <a:rPr lang="zh-CN" altLang="zh-CN" i="1">
                                <a:latin typeface="Cambria Math" panose="02040503050406030204" pitchFamily="18" charset="0"/>
                              </a:rPr>
                            </m:ctrlPr>
                          </m:sSubPr>
                          <m:e>
                            <m:acc>
                              <m:accPr>
                                <m:chr m:val="̅"/>
                                <m:ctrlPr>
                                  <a:rPr lang="zh-CN" altLang="zh-CN" i="1">
                                    <a:latin typeface="Cambria Math" panose="02040503050406030204" pitchFamily="18" charset="0"/>
                                  </a:rPr>
                                </m:ctrlPr>
                              </m:accPr>
                              <m:e>
                                <m:r>
                                  <a:rPr lang="en-US" altLang="zh-CN" i="1">
                                    <a:latin typeface="Cambria Math" panose="02040503050406030204" pitchFamily="18" charset="0"/>
                                  </a:rPr>
                                  <m:t>𝜃</m:t>
                                </m:r>
                              </m:e>
                            </m:acc>
                          </m:e>
                          <m:sub>
                            <m:r>
                              <a:rPr lang="en-US" altLang="zh-CN" i="1">
                                <a:latin typeface="Cambria Math" panose="02040503050406030204" pitchFamily="18" charset="0"/>
                              </a:rPr>
                              <m:t>𝑖</m:t>
                            </m:r>
                          </m:sub>
                        </m:sSub>
                      </m:e>
                    </m:d>
                  </m:oMath>
                </a14:m>
                <a:r>
                  <a:rPr lang="zh-CN" altLang="zh-CN" dirty="0"/>
                  <a:t> </a:t>
                </a:r>
                <a14:m>
                  <m:oMath xmlns:m="http://schemas.openxmlformats.org/officeDocument/2006/math">
                    <m:acc>
                      <m:accPr>
                        <m:chr m:val="̃"/>
                        <m:ctrlPr>
                          <a:rPr lang="zh-CN" altLang="zh-CN" i="1">
                            <a:latin typeface="Cambria Math" panose="02040503050406030204" pitchFamily="18" charset="0"/>
                          </a:rPr>
                        </m:ctrlPr>
                      </m:accPr>
                      <m:e>
                        <m:r>
                          <a:rPr lang="en-US" altLang="zh-CN" i="1">
                            <a:latin typeface="Cambria Math" panose="02040503050406030204" pitchFamily="18" charset="0"/>
                          </a:rPr>
                          <m:t>𝑅</m:t>
                        </m:r>
                      </m:e>
                    </m:acc>
                    <m:d>
                      <m:dPr>
                        <m:ctrlPr>
                          <a:rPr lang="zh-CN" altLang="zh-CN" i="1">
                            <a:latin typeface="Cambria Math" panose="02040503050406030204" pitchFamily="18" charset="0"/>
                          </a:rPr>
                        </m:ctrlPr>
                      </m:dPr>
                      <m:e>
                        <m:sSub>
                          <m:sSubPr>
                            <m:ctrlPr>
                              <a:rPr lang="zh-CN" altLang="zh-CN" i="1">
                                <a:latin typeface="Cambria Math" panose="02040503050406030204" pitchFamily="18" charset="0"/>
                              </a:rPr>
                            </m:ctrlPr>
                          </m:sSubPr>
                          <m:e>
                            <m:acc>
                              <m:accPr>
                                <m:chr m:val="̅"/>
                                <m:ctrlPr>
                                  <a:rPr lang="zh-CN" altLang="zh-CN" i="1">
                                    <a:latin typeface="Cambria Math" panose="02040503050406030204" pitchFamily="18" charset="0"/>
                                  </a:rPr>
                                </m:ctrlPr>
                              </m:accPr>
                              <m:e>
                                <m:r>
                                  <a:rPr lang="en-US" altLang="zh-CN" i="1">
                                    <a:latin typeface="Cambria Math" panose="02040503050406030204" pitchFamily="18" charset="0"/>
                                  </a:rPr>
                                  <m:t>𝜃</m:t>
                                </m:r>
                              </m:e>
                            </m:acc>
                          </m:e>
                          <m:sub>
                            <m:r>
                              <a:rPr lang="en-US" altLang="zh-CN" i="1">
                                <a:latin typeface="Cambria Math" panose="02040503050406030204" pitchFamily="18" charset="0"/>
                              </a:rPr>
                              <m:t>𝑖</m:t>
                            </m:r>
                          </m:sub>
                        </m:sSub>
                      </m:e>
                    </m:d>
                  </m:oMath>
                </a14:m>
                <a:r>
                  <a:rPr lang="zh-CN" altLang="en-US" dirty="0"/>
                  <a:t>由于</a:t>
                </a:r>
                <a14:m>
                  <m:oMath xmlns:m="http://schemas.openxmlformats.org/officeDocument/2006/math">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𝜃</m:t>
                        </m:r>
                      </m:e>
                      <m:sub>
                        <m:r>
                          <a:rPr lang="en-US" altLang="zh-CN" b="0" i="1" dirty="0" smtClean="0">
                            <a:latin typeface="Cambria Math" panose="02040503050406030204" pitchFamily="18" charset="0"/>
                          </a:rPr>
                          <m:t>𝑖</m:t>
                        </m:r>
                      </m:sub>
                    </m:sSub>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𝑠</m:t>
                    </m:r>
                    <m:d>
                      <m:dPr>
                        <m:ctrlPr>
                          <a:rPr lang="en-US" altLang="zh-CN" b="0" i="1" dirty="0" smtClean="0">
                            <a:latin typeface="Cambria Math" panose="02040503050406030204" pitchFamily="18" charset="0"/>
                          </a:rPr>
                        </m:ctrlPr>
                      </m:dPr>
                      <m:e>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𝜃</m:t>
                            </m:r>
                          </m:e>
                          <m:sub>
                            <m:r>
                              <a:rPr lang="en-US" altLang="zh-CN" b="0" i="1" dirty="0" smtClean="0">
                                <a:latin typeface="Cambria Math" panose="02040503050406030204" pitchFamily="18" charset="0"/>
                              </a:rPr>
                              <m:t>𝑖</m:t>
                            </m:r>
                          </m:sub>
                        </m:sSub>
                      </m:e>
                    </m:d>
                    <m:r>
                      <a:rPr lang="en-US" altLang="zh-CN" b="0" i="1" dirty="0" smtClean="0">
                        <a:latin typeface="Cambria Math" panose="02040503050406030204" pitchFamily="18" charset="0"/>
                      </a:rPr>
                      <m:t>,</m:t>
                    </m:r>
                    <m:sSup>
                      <m:sSupPr>
                        <m:ctrlPr>
                          <a:rPr lang="en-US" altLang="zh-CN" b="0" i="1" dirty="0" smtClean="0">
                            <a:latin typeface="Cambria Math" panose="02040503050406030204" pitchFamily="18" charset="0"/>
                          </a:rPr>
                        </m:ctrlPr>
                      </m:sSupPr>
                      <m:e>
                        <m:r>
                          <a:rPr lang="en-US" altLang="zh-CN" b="0" i="1" dirty="0" smtClean="0">
                            <a:latin typeface="Cambria Math" panose="02040503050406030204" pitchFamily="18" charset="0"/>
                          </a:rPr>
                          <m:t>𝑠</m:t>
                        </m:r>
                      </m:e>
                      <m:sup>
                        <m:r>
                          <a:rPr lang="en-US" altLang="zh-CN" b="0" i="1" dirty="0" smtClean="0">
                            <a:latin typeface="Cambria Math" panose="02040503050406030204" pitchFamily="18" charset="0"/>
                          </a:rPr>
                          <m:t>′</m:t>
                        </m:r>
                      </m:sup>
                    </m:sSup>
                    <m:d>
                      <m:dPr>
                        <m:ctrlPr>
                          <a:rPr lang="en-US" altLang="zh-CN" b="0" i="1" dirty="0" smtClean="0">
                            <a:latin typeface="Cambria Math" panose="02040503050406030204" pitchFamily="18" charset="0"/>
                          </a:rPr>
                        </m:ctrlPr>
                      </m:dPr>
                      <m:e>
                        <m:sSub>
                          <m:sSubPr>
                            <m:ctrlPr>
                              <a:rPr lang="en-US" altLang="zh-CN" b="0" i="1" dirty="0" smtClean="0">
                                <a:latin typeface="Cambria Math" panose="02040503050406030204" pitchFamily="18" charset="0"/>
                              </a:rPr>
                            </m:ctrlPr>
                          </m:sSubPr>
                          <m:e>
                            <m:acc>
                              <m:accPr>
                                <m:chr m:val="̅"/>
                                <m:ctrlPr>
                                  <a:rPr lang="en-US" altLang="zh-CN" b="0" i="1" dirty="0" smtClean="0">
                                    <a:latin typeface="Cambria Math" panose="02040503050406030204" pitchFamily="18" charset="0"/>
                                  </a:rPr>
                                </m:ctrlPr>
                              </m:accPr>
                              <m:e>
                                <m:r>
                                  <a:rPr lang="en-US" altLang="zh-CN" b="0" i="1" dirty="0" smtClean="0">
                                    <a:latin typeface="Cambria Math" panose="02040503050406030204" pitchFamily="18" charset="0"/>
                                  </a:rPr>
                                  <m:t>𝜃</m:t>
                                </m:r>
                              </m:e>
                            </m:acc>
                          </m:e>
                          <m:sub>
                            <m:r>
                              <a:rPr lang="en-US" altLang="zh-CN" b="0" i="1" dirty="0" smtClean="0">
                                <a:latin typeface="Cambria Math" panose="02040503050406030204" pitchFamily="18" charset="0"/>
                              </a:rPr>
                              <m:t>𝑖</m:t>
                            </m:r>
                          </m:sub>
                        </m:sSub>
                      </m:e>
                    </m:d>
                    <m:r>
                      <a:rPr lang="en-US" altLang="zh-CN" b="0" i="1" dirty="0" smtClean="0">
                        <a:latin typeface="Cambria Math" panose="02040503050406030204" pitchFamily="18" charset="0"/>
                      </a:rPr>
                      <m:t>,</m:t>
                    </m:r>
                    <m:sSup>
                      <m:sSupPr>
                        <m:ctrlPr>
                          <a:rPr lang="en-US" altLang="zh-CN" b="0" i="1" dirty="0" smtClean="0">
                            <a:latin typeface="Cambria Math" panose="02040503050406030204" pitchFamily="18" charset="0"/>
                          </a:rPr>
                        </m:ctrlPr>
                      </m:sSupPr>
                      <m:e>
                        <m:r>
                          <a:rPr lang="en-US" altLang="zh-CN" b="0" i="1" dirty="0" smtClean="0">
                            <a:latin typeface="Cambria Math" panose="02040503050406030204" pitchFamily="18" charset="0"/>
                          </a:rPr>
                          <m:t>𝑠</m:t>
                        </m:r>
                      </m:e>
                      <m:sup>
                        <m:r>
                          <a:rPr lang="en-US" altLang="zh-CN" b="0" i="1" dirty="0" smtClean="0">
                            <a:latin typeface="Cambria Math" panose="02040503050406030204" pitchFamily="18" charset="0"/>
                          </a:rPr>
                          <m:t>′′</m:t>
                        </m:r>
                      </m:sup>
                    </m:sSup>
                    <m:d>
                      <m:dPr>
                        <m:ctrlPr>
                          <a:rPr lang="en-US" altLang="zh-CN" b="0" i="1" dirty="0" smtClean="0">
                            <a:latin typeface="Cambria Math" panose="02040503050406030204" pitchFamily="18" charset="0"/>
                          </a:rPr>
                        </m:ctrlPr>
                      </m:dPr>
                      <m:e>
                        <m:sSub>
                          <m:sSubPr>
                            <m:ctrlPr>
                              <a:rPr lang="en-US" altLang="zh-CN" b="0" i="1" dirty="0" smtClean="0">
                                <a:latin typeface="Cambria Math" panose="02040503050406030204" pitchFamily="18" charset="0"/>
                              </a:rPr>
                            </m:ctrlPr>
                          </m:sSubPr>
                          <m:e>
                            <m:acc>
                              <m:accPr>
                                <m:chr m:val="̅"/>
                                <m:ctrlPr>
                                  <a:rPr lang="en-US" altLang="zh-CN" b="0" i="1" dirty="0" smtClean="0">
                                    <a:latin typeface="Cambria Math" panose="02040503050406030204" pitchFamily="18" charset="0"/>
                                  </a:rPr>
                                </m:ctrlPr>
                              </m:accPr>
                              <m:e>
                                <m:r>
                                  <a:rPr lang="en-US" altLang="zh-CN" b="0" i="1" dirty="0" smtClean="0">
                                    <a:latin typeface="Cambria Math" panose="02040503050406030204" pitchFamily="18" charset="0"/>
                                  </a:rPr>
                                  <m:t>𝜃</m:t>
                                </m:r>
                              </m:e>
                            </m:acc>
                          </m:e>
                          <m:sub>
                            <m:r>
                              <a:rPr lang="en-US" altLang="zh-CN" b="0" i="1" dirty="0" smtClean="0">
                                <a:latin typeface="Cambria Math" panose="02040503050406030204" pitchFamily="18" charset="0"/>
                              </a:rPr>
                              <m:t>𝑖</m:t>
                            </m:r>
                          </m:sub>
                        </m:sSub>
                      </m:e>
                    </m:d>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𝑀</m:t>
                    </m:r>
                    <m:d>
                      <m:dPr>
                        <m:ctrlPr>
                          <a:rPr lang="en-US" altLang="zh-CN" b="0" i="1" dirty="0" smtClean="0">
                            <a:latin typeface="Cambria Math" panose="02040503050406030204" pitchFamily="18" charset="0"/>
                          </a:rPr>
                        </m:ctrlPr>
                      </m:dPr>
                      <m:e>
                        <m:sSub>
                          <m:sSubPr>
                            <m:ctrlPr>
                              <a:rPr lang="en-US" altLang="zh-CN" b="0" i="1" dirty="0" smtClean="0">
                                <a:latin typeface="Cambria Math" panose="02040503050406030204" pitchFamily="18" charset="0"/>
                              </a:rPr>
                            </m:ctrlPr>
                          </m:sSubPr>
                          <m:e>
                            <m:acc>
                              <m:accPr>
                                <m:chr m:val="̅"/>
                                <m:ctrlPr>
                                  <a:rPr lang="en-US" altLang="zh-CN" b="0" i="1" dirty="0" smtClean="0">
                                    <a:latin typeface="Cambria Math" panose="02040503050406030204" pitchFamily="18" charset="0"/>
                                  </a:rPr>
                                </m:ctrlPr>
                              </m:accPr>
                              <m:e>
                                <m:r>
                                  <a:rPr lang="en-US" altLang="zh-CN" b="0" i="1" dirty="0" smtClean="0">
                                    <a:latin typeface="Cambria Math" panose="02040503050406030204" pitchFamily="18" charset="0"/>
                                  </a:rPr>
                                  <m:t>𝜃</m:t>
                                </m:r>
                              </m:e>
                            </m:acc>
                          </m:e>
                          <m:sub>
                            <m:r>
                              <a:rPr lang="en-US" altLang="zh-CN" b="0" i="1" dirty="0" smtClean="0">
                                <a:latin typeface="Cambria Math" panose="02040503050406030204" pitchFamily="18" charset="0"/>
                              </a:rPr>
                              <m:t>𝑖</m:t>
                            </m:r>
                          </m:sub>
                        </m:sSub>
                      </m:e>
                    </m:d>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𝐶</m:t>
                    </m:r>
                    <m:d>
                      <m:dPr>
                        <m:ctrlPr>
                          <a:rPr lang="en-US" altLang="zh-CN" b="0" i="1" dirty="0" smtClean="0">
                            <a:latin typeface="Cambria Math" panose="02040503050406030204" pitchFamily="18" charset="0"/>
                          </a:rPr>
                        </m:ctrlPr>
                      </m:dPr>
                      <m:e>
                        <m:sSub>
                          <m:sSubPr>
                            <m:ctrlPr>
                              <a:rPr lang="en-US" altLang="zh-CN" b="0" i="1" dirty="0" smtClean="0">
                                <a:latin typeface="Cambria Math" panose="02040503050406030204" pitchFamily="18" charset="0"/>
                              </a:rPr>
                            </m:ctrlPr>
                          </m:sSubPr>
                          <m:e>
                            <m:acc>
                              <m:accPr>
                                <m:chr m:val="̅"/>
                                <m:ctrlPr>
                                  <a:rPr lang="en-US" altLang="zh-CN" b="0" i="1" dirty="0" smtClean="0">
                                    <a:latin typeface="Cambria Math" panose="02040503050406030204" pitchFamily="18" charset="0"/>
                                  </a:rPr>
                                </m:ctrlPr>
                              </m:accPr>
                              <m:e>
                                <m:r>
                                  <a:rPr lang="en-US" altLang="zh-CN" b="0" i="1" dirty="0" smtClean="0">
                                    <a:latin typeface="Cambria Math" panose="02040503050406030204" pitchFamily="18" charset="0"/>
                                  </a:rPr>
                                  <m:t>𝜃</m:t>
                                </m:r>
                              </m:e>
                            </m:acc>
                          </m:e>
                          <m:sub>
                            <m:r>
                              <a:rPr lang="en-US" altLang="zh-CN" b="0" i="1" dirty="0" smtClean="0">
                                <a:latin typeface="Cambria Math" panose="02040503050406030204" pitchFamily="18" charset="0"/>
                              </a:rPr>
                              <m:t>𝑖</m:t>
                            </m:r>
                          </m:sub>
                        </m:sSub>
                      </m:e>
                    </m:d>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𝐷</m:t>
                    </m:r>
                    <m:d>
                      <m:dPr>
                        <m:ctrlPr>
                          <a:rPr lang="en-US" altLang="zh-CN" b="0" i="1" dirty="0" smtClean="0">
                            <a:latin typeface="Cambria Math" panose="02040503050406030204" pitchFamily="18" charset="0"/>
                          </a:rPr>
                        </m:ctrlPr>
                      </m:dPr>
                      <m:e>
                        <m:sSub>
                          <m:sSubPr>
                            <m:ctrlPr>
                              <a:rPr lang="en-US" altLang="zh-CN" b="0" i="1" dirty="0" smtClean="0">
                                <a:latin typeface="Cambria Math" panose="02040503050406030204" pitchFamily="18" charset="0"/>
                              </a:rPr>
                            </m:ctrlPr>
                          </m:sSubPr>
                          <m:e>
                            <m:acc>
                              <m:accPr>
                                <m:chr m:val="̅"/>
                                <m:ctrlPr>
                                  <a:rPr lang="en-US" altLang="zh-CN" b="0" i="1" dirty="0" smtClean="0">
                                    <a:latin typeface="Cambria Math" panose="02040503050406030204" pitchFamily="18" charset="0"/>
                                  </a:rPr>
                                </m:ctrlPr>
                              </m:accPr>
                              <m:e>
                                <m:r>
                                  <a:rPr lang="en-US" altLang="zh-CN" b="0" i="1" dirty="0" smtClean="0">
                                    <a:latin typeface="Cambria Math" panose="02040503050406030204" pitchFamily="18" charset="0"/>
                                  </a:rPr>
                                  <m:t>𝜃</m:t>
                                </m:r>
                              </m:e>
                            </m:acc>
                          </m:e>
                          <m:sub>
                            <m:r>
                              <a:rPr lang="en-US" altLang="zh-CN" b="0" i="1" dirty="0" smtClean="0">
                                <a:latin typeface="Cambria Math" panose="02040503050406030204" pitchFamily="18" charset="0"/>
                              </a:rPr>
                              <m:t>𝑖</m:t>
                            </m:r>
                          </m:sub>
                        </m:sSub>
                      </m:e>
                    </m:d>
                  </m:oMath>
                </a14:m>
                <a:r>
                  <a:rPr lang="zh-CN" altLang="en-US" dirty="0"/>
                  <a:t>均可以提前计算</a:t>
                </a:r>
                <a:endParaRPr lang="en-US" altLang="zh-CN" dirty="0"/>
              </a:p>
            </p:txBody>
          </p:sp>
        </mc:Choice>
        <mc:Fallback xmlns="">
          <p:sp>
            <p:nvSpPr>
              <p:cNvPr id="5" name="Text Placeholder 4">
                <a:extLst>
                  <a:ext uri="{FF2B5EF4-FFF2-40B4-BE49-F238E27FC236}">
                    <a16:creationId xmlns:a16="http://schemas.microsoft.com/office/drawing/2014/main" id="{349BC40D-2087-4A36-AC50-8A168AF3BFD9}"/>
                  </a:ext>
                </a:extLst>
              </p:cNvPr>
              <p:cNvSpPr>
                <a:spLocks noGrp="1" noRot="1" noChangeAspect="1" noMove="1" noResize="1" noEditPoints="1" noAdjustHandles="1" noChangeArrowheads="1" noChangeShapeType="1" noTextEdit="1"/>
              </p:cNvSpPr>
              <p:nvPr>
                <p:ph type="body" sz="quarter" idx="14"/>
              </p:nvPr>
            </p:nvSpPr>
            <p:spPr>
              <a:blipFill>
                <a:blip r:embed="rId2"/>
                <a:stretch>
                  <a:fillRect b="-780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9519886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505C67E-CA7C-4ECE-BB28-EDD67F2582F0}"/>
              </a:ext>
            </a:extLst>
          </p:cNvPr>
          <p:cNvSpPr>
            <a:spLocks noGrp="1"/>
          </p:cNvSpPr>
          <p:nvPr>
            <p:ph type="body" sz="quarter" idx="11"/>
          </p:nvPr>
        </p:nvSpPr>
        <p:spPr>
          <a:xfrm>
            <a:off x="1075351" y="43657"/>
            <a:ext cx="7864933" cy="598488"/>
          </a:xfrm>
        </p:spPr>
        <p:txBody>
          <a:bodyPr/>
          <a:lstStyle/>
          <a:p>
            <a:r>
              <a:rPr lang="zh-CN" altLang="en-US" dirty="0"/>
              <a:t>对数障碍内点法</a:t>
            </a:r>
          </a:p>
        </p:txBody>
      </p:sp>
      <p:sp>
        <p:nvSpPr>
          <p:cNvPr id="3" name="Text Placeholder 2">
            <a:extLst>
              <a:ext uri="{FF2B5EF4-FFF2-40B4-BE49-F238E27FC236}">
                <a16:creationId xmlns:a16="http://schemas.microsoft.com/office/drawing/2014/main" id="{395292E1-955A-4644-9B61-1D3137A2191C}"/>
              </a:ext>
            </a:extLst>
          </p:cNvPr>
          <p:cNvSpPr>
            <a:spLocks noGrp="1"/>
          </p:cNvSpPr>
          <p:nvPr>
            <p:ph type="body" sz="quarter" idx="12"/>
          </p:nvPr>
        </p:nvSpPr>
        <p:spPr/>
        <p:txBody>
          <a:bodyPr/>
          <a:lstStyle/>
          <a:p>
            <a:endParaRPr lang="zh-CN" altLang="en-US"/>
          </a:p>
        </p:txBody>
      </p:sp>
      <p:sp>
        <p:nvSpPr>
          <p:cNvPr id="4" name="Text Placeholder 3">
            <a:extLst>
              <a:ext uri="{FF2B5EF4-FFF2-40B4-BE49-F238E27FC236}">
                <a16:creationId xmlns:a16="http://schemas.microsoft.com/office/drawing/2014/main" id="{282B320D-8405-4422-A72A-6362AD886A6C}"/>
              </a:ext>
            </a:extLst>
          </p:cNvPr>
          <p:cNvSpPr>
            <a:spLocks noGrp="1"/>
          </p:cNvSpPr>
          <p:nvPr>
            <p:ph type="body" sz="quarter" idx="13"/>
          </p:nvPr>
        </p:nvSpPr>
        <p:spPr/>
        <p:txBody>
          <a:bodyPr/>
          <a:lstStyle/>
          <a:p>
            <a:endParaRPr lang="zh-CN" altLang="en-US"/>
          </a:p>
        </p:txBody>
      </p:sp>
      <mc:AlternateContent xmlns:mc="http://schemas.openxmlformats.org/markup-compatibility/2006" xmlns:a14="http://schemas.microsoft.com/office/drawing/2010/main">
        <mc:Choice Requires="a14">
          <p:sp>
            <p:nvSpPr>
              <p:cNvPr id="5" name="Text Placeholder 4">
                <a:extLst>
                  <a:ext uri="{FF2B5EF4-FFF2-40B4-BE49-F238E27FC236}">
                    <a16:creationId xmlns:a16="http://schemas.microsoft.com/office/drawing/2014/main" id="{785DD714-83FC-4255-99A4-A7A9DA17653E}"/>
                  </a:ext>
                </a:extLst>
              </p:cNvPr>
              <p:cNvSpPr>
                <a:spLocks noGrp="1"/>
              </p:cNvSpPr>
              <p:nvPr>
                <p:ph type="body" sz="quarter" idx="14"/>
              </p:nvPr>
            </p:nvSpPr>
            <p:spPr>
              <a:xfrm>
                <a:off x="319056" y="766710"/>
                <a:ext cx="6837648" cy="4765791"/>
              </a:xfrm>
            </p:spPr>
            <p:txBody>
              <a:bodyPr/>
              <a:lstStyle/>
              <a:p>
                <a:r>
                  <a:rPr lang="zh-CN" altLang="en-US" dirty="0"/>
                  <a:t>障碍法</a:t>
                </a:r>
                <a:r>
                  <a:rPr lang="en-US" altLang="zh-CN" dirty="0"/>
                  <a:t>(Barrier Method)</a:t>
                </a:r>
              </a:p>
              <a:p>
                <a:pPr lvl="1"/>
                <a:r>
                  <a:rPr lang="zh-CN" altLang="en-US" dirty="0"/>
                  <a:t>将不等式约束转换为惩罚函数，迫使不等条件被满足</a:t>
                </a:r>
                <a:endParaRPr lang="en-US" altLang="zh-CN" dirty="0"/>
              </a:p>
              <a:p>
                <a:pPr lvl="1"/>
                <a:r>
                  <a:rPr lang="zh-CN" altLang="en-US" dirty="0"/>
                  <a:t>不等式约束消除后变为只有等式约束的凸优化问题，可以用牛顿法解决</a:t>
                </a:r>
                <a:endParaRPr lang="en-US" altLang="zh-CN" dirty="0"/>
              </a:p>
              <a:p>
                <a:pPr marL="228600" lvl="1">
                  <a:spcBef>
                    <a:spcPts val="1000"/>
                  </a:spcBef>
                  <a:buBlip>
                    <a:blip r:embed="rId2"/>
                  </a:buBlip>
                </a:pPr>
                <a:r>
                  <a:rPr lang="zh-CN" altLang="en-US" dirty="0"/>
                  <a:t>对数障碍</a:t>
                </a:r>
                <a:endParaRPr lang="en-US" altLang="zh-CN" dirty="0"/>
              </a:p>
              <a:p>
                <a:pPr lvl="1"/>
                <a:r>
                  <a:rPr lang="zh-CN" altLang="en-US" dirty="0"/>
                  <a:t>对于优化问题</a:t>
                </a:r>
                <a:endParaRPr lang="en-US" altLang="zh-CN" dirty="0"/>
              </a:p>
              <a:p>
                <a:pPr marL="457200" lvl="1" indent="0">
                  <a:buNone/>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𝑚𝑖𝑛𝑖𝑚𝑖𝑧𝑒</m:t>
                      </m:r>
                      <m:r>
                        <a:rPr lang="en-US" altLang="zh-CN" b="0" i="1" smtClean="0">
                          <a:latin typeface="Cambria Math" panose="02040503050406030204" pitchFamily="18" charset="0"/>
                        </a:rPr>
                        <m:t> </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0</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 </m:t>
                      </m:r>
                      <m:r>
                        <a:rPr lang="en-US" altLang="zh-CN" b="0" i="1" smtClean="0">
                          <a:latin typeface="Cambria Math" panose="02040503050406030204" pitchFamily="18" charset="0"/>
                        </a:rPr>
                        <m:t>𝑠𝑢𝑏𝑗𝑒𝑐𝑡</m:t>
                      </m:r>
                      <m:r>
                        <a:rPr lang="en-US" altLang="zh-CN" b="0" i="1" smtClean="0">
                          <a:latin typeface="Cambria Math" panose="02040503050406030204" pitchFamily="18" charset="0"/>
                        </a:rPr>
                        <m:t> </m:t>
                      </m:r>
                      <m:r>
                        <a:rPr lang="en-US" altLang="zh-CN" b="0" i="1" smtClean="0">
                          <a:latin typeface="Cambria Math" panose="02040503050406030204" pitchFamily="18" charset="0"/>
                        </a:rPr>
                        <m:t>𝑡𝑜</m:t>
                      </m:r>
                      <m:r>
                        <a:rPr lang="en-US" altLang="zh-CN" b="0" i="1" smtClean="0">
                          <a:latin typeface="Cambria Math" panose="02040503050406030204" pitchFamily="18" charset="0"/>
                        </a:rPr>
                        <m:t> </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𝑖</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≤0,</m:t>
                      </m:r>
                      <m:r>
                        <a:rPr lang="en-US" altLang="zh-CN" b="0" i="1" smtClean="0">
                          <a:latin typeface="Cambria Math" panose="02040503050406030204" pitchFamily="18" charset="0"/>
                        </a:rPr>
                        <m:t>𝑖</m:t>
                      </m:r>
                      <m:r>
                        <a:rPr lang="en-US" altLang="zh-CN" b="0" i="1" smtClean="0">
                          <a:latin typeface="Cambria Math" panose="02040503050406030204" pitchFamily="18" charset="0"/>
                        </a:rPr>
                        <m:t>=1…</m:t>
                      </m:r>
                      <m:r>
                        <a:rPr lang="en-US" altLang="zh-CN" b="0" i="1" smtClean="0">
                          <a:latin typeface="Cambria Math" panose="02040503050406030204" pitchFamily="18" charset="0"/>
                        </a:rPr>
                        <m:t>𝑚</m:t>
                      </m:r>
                      <m:r>
                        <a:rPr lang="en-US" altLang="zh-CN" b="0" i="1" smtClean="0">
                          <a:latin typeface="Cambria Math" panose="02040503050406030204" pitchFamily="18" charset="0"/>
                        </a:rPr>
                        <m:t>, </m:t>
                      </m:r>
                      <m:r>
                        <a:rPr lang="en-US" altLang="zh-CN" b="0" i="1" smtClean="0">
                          <a:latin typeface="Cambria Math" panose="02040503050406030204" pitchFamily="18" charset="0"/>
                        </a:rPr>
                        <m:t>𝐴𝑥</m:t>
                      </m:r>
                      <m:r>
                        <a:rPr lang="en-US" altLang="zh-CN" b="0" i="1" smtClean="0">
                          <a:latin typeface="Cambria Math" panose="02040503050406030204" pitchFamily="18" charset="0"/>
                        </a:rPr>
                        <m:t>=</m:t>
                      </m:r>
                      <m:r>
                        <a:rPr lang="en-US" altLang="zh-CN" b="0" i="1" smtClean="0">
                          <a:latin typeface="Cambria Math" panose="02040503050406030204" pitchFamily="18" charset="0"/>
                        </a:rPr>
                        <m:t>𝑏</m:t>
                      </m:r>
                    </m:oMath>
                  </m:oMathPara>
                </a14:m>
                <a:endParaRPr lang="en-US" altLang="zh-CN" dirty="0"/>
              </a:p>
              <a:p>
                <a:pPr marL="457200" lvl="1" indent="0">
                  <a:buNone/>
                </a:pPr>
                <a:r>
                  <a:rPr lang="zh-CN" altLang="en-US" dirty="0"/>
                  <a:t>将其转化为</a:t>
                </a:r>
                <a:endParaRPr lang="en-US" altLang="zh-CN" dirty="0"/>
              </a:p>
              <a:p>
                <a:pPr marL="457200" lvl="1" indent="0">
                  <a:buNone/>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𝑚𝑖𝑛𝑖𝑚𝑖𝑧𝑒</m:t>
                      </m:r>
                      <m:r>
                        <a:rPr lang="en-US" altLang="zh-CN" b="0" i="1" smtClean="0">
                          <a:latin typeface="Cambria Math" panose="02040503050406030204" pitchFamily="18" charset="0"/>
                        </a:rPr>
                        <m:t> </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0</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nary>
                        <m:naryPr>
                          <m:chr m:val="∑"/>
                          <m:ctrlPr>
                            <a:rPr lang="en-US" altLang="zh-CN" b="0" i="1" smtClean="0">
                              <a:latin typeface="Cambria Math" panose="02040503050406030204" pitchFamily="18" charset="0"/>
                            </a:rPr>
                          </m:ctrlPr>
                        </m:naryPr>
                        <m:sub>
                          <m:r>
                            <a:rPr lang="en-US" altLang="zh-CN" b="0" i="1" smtClean="0">
                              <a:latin typeface="Cambria Math" panose="02040503050406030204" pitchFamily="18" charset="0"/>
                            </a:rPr>
                            <m:t>𝑖</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𝑚</m:t>
                          </m:r>
                        </m:sup>
                        <m:e>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𝑡</m:t>
                              </m:r>
                            </m:den>
                          </m:f>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log</m:t>
                              </m:r>
                            </m:fName>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𝑖</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e>
                              </m:d>
                            </m:e>
                          </m:func>
                        </m:e>
                      </m:nary>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0</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𝜙</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oMath>
                  </m:oMathPara>
                </a14:m>
                <a:endParaRPr lang="en-US" altLang="zh-CN" dirty="0"/>
              </a:p>
              <a:p>
                <a:pPr marL="457200" lvl="1" indent="0">
                  <a:buNone/>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𝑠𝑢𝑏𝑗𝑒𝑐𝑡</m:t>
                      </m:r>
                      <m:r>
                        <a:rPr lang="en-US" altLang="zh-CN" b="0" i="1" smtClean="0">
                          <a:latin typeface="Cambria Math" panose="02040503050406030204" pitchFamily="18" charset="0"/>
                        </a:rPr>
                        <m:t> </m:t>
                      </m:r>
                      <m:r>
                        <a:rPr lang="en-US" altLang="zh-CN" b="0" i="1" smtClean="0">
                          <a:latin typeface="Cambria Math" panose="02040503050406030204" pitchFamily="18" charset="0"/>
                        </a:rPr>
                        <m:t>𝑡𝑜</m:t>
                      </m:r>
                      <m:r>
                        <a:rPr lang="en-US" altLang="zh-CN" b="0" i="1" smtClean="0">
                          <a:latin typeface="Cambria Math" panose="02040503050406030204" pitchFamily="18" charset="0"/>
                        </a:rPr>
                        <m:t>:</m:t>
                      </m:r>
                      <m:r>
                        <a:rPr lang="en-US" altLang="zh-CN" b="0" i="1" smtClean="0">
                          <a:latin typeface="Cambria Math" panose="02040503050406030204" pitchFamily="18" charset="0"/>
                        </a:rPr>
                        <m:t>𝐴𝑥</m:t>
                      </m:r>
                      <m:r>
                        <a:rPr lang="en-US" altLang="zh-CN" b="0" i="1" smtClean="0">
                          <a:latin typeface="Cambria Math" panose="02040503050406030204" pitchFamily="18" charset="0"/>
                        </a:rPr>
                        <m:t>=</m:t>
                      </m:r>
                      <m:r>
                        <a:rPr lang="en-US" altLang="zh-CN" b="0" i="1" smtClean="0">
                          <a:latin typeface="Cambria Math" panose="02040503050406030204" pitchFamily="18" charset="0"/>
                        </a:rPr>
                        <m:t>𝑏</m:t>
                      </m:r>
                    </m:oMath>
                  </m:oMathPara>
                </a14:m>
                <a:endParaRPr lang="en-US" altLang="zh-CN" dirty="0"/>
              </a:p>
            </p:txBody>
          </p:sp>
        </mc:Choice>
        <mc:Fallback xmlns="">
          <p:sp>
            <p:nvSpPr>
              <p:cNvPr id="5" name="Text Placeholder 4">
                <a:extLst>
                  <a:ext uri="{FF2B5EF4-FFF2-40B4-BE49-F238E27FC236}">
                    <a16:creationId xmlns:a16="http://schemas.microsoft.com/office/drawing/2014/main" id="{785DD714-83FC-4255-99A4-A7A9DA17653E}"/>
                  </a:ext>
                </a:extLst>
              </p:cNvPr>
              <p:cNvSpPr>
                <a:spLocks noGrp="1" noRot="1" noChangeAspect="1" noMove="1" noResize="1" noEditPoints="1" noAdjustHandles="1" noChangeArrowheads="1" noChangeShapeType="1" noTextEdit="1"/>
              </p:cNvSpPr>
              <p:nvPr>
                <p:ph type="body" sz="quarter" idx="14"/>
              </p:nvPr>
            </p:nvSpPr>
            <p:spPr>
              <a:xfrm>
                <a:off x="319056" y="766710"/>
                <a:ext cx="6837648" cy="4765791"/>
              </a:xfrm>
              <a:blipFill>
                <a:blip r:embed="rId3"/>
                <a:stretch>
                  <a:fillRect b="-5627"/>
                </a:stretch>
              </a:blipFill>
            </p:spPr>
            <p:txBody>
              <a:bodyPr/>
              <a:lstStyle/>
              <a:p>
                <a:r>
                  <a:rPr lang="zh-CN" altLang="en-US">
                    <a:noFill/>
                  </a:rPr>
                  <a:t> </a:t>
                </a:r>
              </a:p>
            </p:txBody>
          </p:sp>
        </mc:Fallback>
      </mc:AlternateContent>
      <p:pic>
        <p:nvPicPr>
          <p:cNvPr id="7" name="Picture 6">
            <a:extLst>
              <a:ext uri="{FF2B5EF4-FFF2-40B4-BE49-F238E27FC236}">
                <a16:creationId xmlns:a16="http://schemas.microsoft.com/office/drawing/2014/main" id="{4ADA877A-AE60-4823-8804-6FE10B253EB4}"/>
              </a:ext>
            </a:extLst>
          </p:cNvPr>
          <p:cNvPicPr>
            <a:picLocks noChangeAspect="1"/>
          </p:cNvPicPr>
          <p:nvPr/>
        </p:nvPicPr>
        <p:blipFill>
          <a:blip r:embed="rId4"/>
          <a:stretch>
            <a:fillRect/>
          </a:stretch>
        </p:blipFill>
        <p:spPr>
          <a:xfrm>
            <a:off x="7021364" y="1668396"/>
            <a:ext cx="4980348" cy="3342516"/>
          </a:xfrm>
          <a:prstGeom prst="rect">
            <a:avLst/>
          </a:prstGeom>
        </p:spPr>
      </p:pic>
    </p:spTree>
    <p:extLst>
      <p:ext uri="{BB962C8B-B14F-4D97-AF65-F5344CB8AC3E}">
        <p14:creationId xmlns:p14="http://schemas.microsoft.com/office/powerpoint/2010/main" val="3282888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6F72983-6EC0-45E2-A031-653450F87DA9}"/>
              </a:ext>
            </a:extLst>
          </p:cNvPr>
          <p:cNvSpPr>
            <a:spLocks noGrp="1"/>
          </p:cNvSpPr>
          <p:nvPr>
            <p:ph type="body" sz="quarter" idx="11"/>
          </p:nvPr>
        </p:nvSpPr>
        <p:spPr/>
        <p:txBody>
          <a:bodyPr/>
          <a:lstStyle/>
          <a:p>
            <a:r>
              <a:rPr lang="zh-CN" altLang="en-US" dirty="0"/>
              <a:t>不可行初始点的对数障碍内点法</a:t>
            </a:r>
          </a:p>
        </p:txBody>
      </p:sp>
      <p:sp>
        <p:nvSpPr>
          <p:cNvPr id="3" name="Text Placeholder 2">
            <a:extLst>
              <a:ext uri="{FF2B5EF4-FFF2-40B4-BE49-F238E27FC236}">
                <a16:creationId xmlns:a16="http://schemas.microsoft.com/office/drawing/2014/main" id="{61450F3D-AA78-483B-965D-ECFD86C5E1D5}"/>
              </a:ext>
            </a:extLst>
          </p:cNvPr>
          <p:cNvSpPr>
            <a:spLocks noGrp="1"/>
          </p:cNvSpPr>
          <p:nvPr>
            <p:ph type="body" sz="quarter" idx="12"/>
          </p:nvPr>
        </p:nvSpPr>
        <p:spPr/>
        <p:txBody>
          <a:bodyPr/>
          <a:lstStyle/>
          <a:p>
            <a:endParaRPr lang="zh-CN" altLang="en-US"/>
          </a:p>
        </p:txBody>
      </p:sp>
      <p:sp>
        <p:nvSpPr>
          <p:cNvPr id="4" name="Text Placeholder 3">
            <a:extLst>
              <a:ext uri="{FF2B5EF4-FFF2-40B4-BE49-F238E27FC236}">
                <a16:creationId xmlns:a16="http://schemas.microsoft.com/office/drawing/2014/main" id="{1A4982C2-6318-4FA8-B378-0930A6961D22}"/>
              </a:ext>
            </a:extLst>
          </p:cNvPr>
          <p:cNvSpPr>
            <a:spLocks noGrp="1"/>
          </p:cNvSpPr>
          <p:nvPr>
            <p:ph type="body" sz="quarter" idx="13"/>
          </p:nvPr>
        </p:nvSpPr>
        <p:spPr/>
        <p:txBody>
          <a:bodyPr/>
          <a:lstStyle/>
          <a:p>
            <a:endParaRPr lang="zh-CN" altLang="en-US"/>
          </a:p>
        </p:txBody>
      </p:sp>
      <mc:AlternateContent xmlns:mc="http://schemas.openxmlformats.org/markup-compatibility/2006">
        <mc:Choice xmlns:a14="http://schemas.microsoft.com/office/drawing/2010/main" Requires="a14">
          <p:sp>
            <p:nvSpPr>
              <p:cNvPr id="5" name="Text Placeholder 4">
                <a:extLst>
                  <a:ext uri="{FF2B5EF4-FFF2-40B4-BE49-F238E27FC236}">
                    <a16:creationId xmlns:a16="http://schemas.microsoft.com/office/drawing/2014/main" id="{78BAD422-EC34-4E67-BA4E-6342F2978BA5}"/>
                  </a:ext>
                </a:extLst>
              </p:cNvPr>
              <p:cNvSpPr>
                <a:spLocks noGrp="1"/>
              </p:cNvSpPr>
              <p:nvPr>
                <p:ph type="body" sz="quarter" idx="14"/>
              </p:nvPr>
            </p:nvSpPr>
            <p:spPr/>
            <p:txBody>
              <a:bodyPr/>
              <a:lstStyle/>
              <a:p>
                <a:r>
                  <a:rPr lang="zh-CN" altLang="en-US" dirty="0"/>
                  <a:t>放宽不等条件，转化为不可行初始点的带等式约束的牛顿法</a:t>
                </a:r>
                <a:endParaRPr lang="en-US" altLang="zh-CN" dirty="0"/>
              </a:p>
              <a:p>
                <a:pPr marL="0" indent="0">
                  <a:buNone/>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𝑚𝑖𝑛𝑖𝑚𝑖𝑧𝑒</m:t>
                      </m:r>
                      <m:r>
                        <a:rPr lang="en-US" altLang="zh-CN" i="1">
                          <a:latin typeface="Cambria Math" panose="02040503050406030204" pitchFamily="18" charset="0"/>
                        </a:rPr>
                        <m:t> </m:t>
                      </m:r>
                      <m:sSub>
                        <m:sSubPr>
                          <m:ctrlPr>
                            <a:rPr lang="en-US" altLang="zh-CN" i="1">
                              <a:latin typeface="Cambria Math" panose="02040503050406030204" pitchFamily="18" charset="0"/>
                            </a:rPr>
                          </m:ctrlPr>
                        </m:sSubPr>
                        <m:e>
                          <m:r>
                            <a:rPr lang="en-US" altLang="zh-CN" i="1">
                              <a:latin typeface="Cambria Math" panose="02040503050406030204" pitchFamily="18" charset="0"/>
                            </a:rPr>
                            <m:t>𝑓</m:t>
                          </m:r>
                        </m:e>
                        <m:sub>
                          <m:r>
                            <a:rPr lang="en-US" altLang="zh-CN" i="1">
                              <a:latin typeface="Cambria Math" panose="02040503050406030204" pitchFamily="18" charset="0"/>
                            </a:rPr>
                            <m:t>0</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rPr>
                        <m:t>, </m:t>
                      </m:r>
                      <m:r>
                        <a:rPr lang="en-US" altLang="zh-CN" i="1">
                          <a:latin typeface="Cambria Math" panose="02040503050406030204" pitchFamily="18" charset="0"/>
                        </a:rPr>
                        <m:t>𝑠𝑢𝑏𝑗𝑒𝑐𝑡</m:t>
                      </m:r>
                      <m:r>
                        <a:rPr lang="en-US" altLang="zh-CN" i="1">
                          <a:latin typeface="Cambria Math" panose="02040503050406030204" pitchFamily="18" charset="0"/>
                        </a:rPr>
                        <m:t> </m:t>
                      </m:r>
                      <m:r>
                        <a:rPr lang="en-US" altLang="zh-CN" i="1">
                          <a:latin typeface="Cambria Math" panose="02040503050406030204" pitchFamily="18" charset="0"/>
                        </a:rPr>
                        <m:t>𝑡𝑜</m:t>
                      </m:r>
                      <m:r>
                        <a:rPr lang="en-US" altLang="zh-CN" i="1">
                          <a:latin typeface="Cambria Math" panose="02040503050406030204" pitchFamily="18" charset="0"/>
                        </a:rPr>
                        <m:t> </m:t>
                      </m:r>
                      <m:sSub>
                        <m:sSubPr>
                          <m:ctrlPr>
                            <a:rPr lang="en-US" altLang="zh-CN" i="1">
                              <a:latin typeface="Cambria Math" panose="02040503050406030204" pitchFamily="18" charset="0"/>
                            </a:rPr>
                          </m:ctrlPr>
                        </m:sSubPr>
                        <m:e>
                          <m:r>
                            <a:rPr lang="en-US" altLang="zh-CN" i="1">
                              <a:latin typeface="Cambria Math" panose="02040503050406030204" pitchFamily="18" charset="0"/>
                            </a:rPr>
                            <m:t>𝑓</m:t>
                          </m:r>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rPr>
                        <m:t>≤0,</m:t>
                      </m:r>
                      <m:r>
                        <a:rPr lang="en-US" altLang="zh-CN" i="1">
                          <a:latin typeface="Cambria Math" panose="02040503050406030204" pitchFamily="18" charset="0"/>
                        </a:rPr>
                        <m:t>𝑖</m:t>
                      </m:r>
                      <m:r>
                        <a:rPr lang="en-US" altLang="zh-CN" i="1">
                          <a:latin typeface="Cambria Math" panose="02040503050406030204" pitchFamily="18" charset="0"/>
                        </a:rPr>
                        <m:t>=1…</m:t>
                      </m:r>
                      <m:r>
                        <a:rPr lang="en-US" altLang="zh-CN" i="1">
                          <a:latin typeface="Cambria Math" panose="02040503050406030204" pitchFamily="18" charset="0"/>
                        </a:rPr>
                        <m:t>𝑚</m:t>
                      </m:r>
                      <m:r>
                        <a:rPr lang="en-US" altLang="zh-CN" i="1">
                          <a:latin typeface="Cambria Math" panose="02040503050406030204" pitchFamily="18" charset="0"/>
                        </a:rPr>
                        <m:t>, </m:t>
                      </m:r>
                      <m:r>
                        <a:rPr lang="en-US" altLang="zh-CN" i="1">
                          <a:latin typeface="Cambria Math" panose="02040503050406030204" pitchFamily="18" charset="0"/>
                        </a:rPr>
                        <m:t>𝐴𝑥</m:t>
                      </m:r>
                      <m:r>
                        <a:rPr lang="en-US" altLang="zh-CN" i="1">
                          <a:latin typeface="Cambria Math" panose="02040503050406030204" pitchFamily="18" charset="0"/>
                        </a:rPr>
                        <m:t>=</m:t>
                      </m:r>
                      <m:r>
                        <a:rPr lang="en-US" altLang="zh-CN" i="1">
                          <a:latin typeface="Cambria Math" panose="02040503050406030204" pitchFamily="18" charset="0"/>
                        </a:rPr>
                        <m:t>𝑏</m:t>
                      </m:r>
                    </m:oMath>
                  </m:oMathPara>
                </a14:m>
                <a:endParaRPr lang="en-US" altLang="zh-CN" dirty="0"/>
              </a:p>
              <a:p>
                <a:pPr marL="0" indent="0">
                  <a:buNone/>
                </a:pPr>
                <a:r>
                  <a:rPr lang="zh-CN" altLang="en-US" dirty="0"/>
                  <a:t>转化为</a:t>
                </a:r>
                <a:endParaRPr lang="en-US" altLang="zh-CN" dirty="0"/>
              </a:p>
              <a:p>
                <a:pPr marL="0" indent="0">
                  <a:buNone/>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𝑚𝑖𝑛𝑖𝑚𝑖𝑧𝑒</m:t>
                      </m:r>
                      <m:r>
                        <a:rPr lang="en-US" altLang="zh-CN" i="1">
                          <a:latin typeface="Cambria Math" panose="02040503050406030204" pitchFamily="18" charset="0"/>
                        </a:rPr>
                        <m:t> </m:t>
                      </m:r>
                      <m:sSub>
                        <m:sSubPr>
                          <m:ctrlPr>
                            <a:rPr lang="en-US" altLang="zh-CN" i="1">
                              <a:latin typeface="Cambria Math" panose="02040503050406030204" pitchFamily="18" charset="0"/>
                            </a:rPr>
                          </m:ctrlPr>
                        </m:sSubPr>
                        <m:e>
                          <m:r>
                            <a:rPr lang="en-US" altLang="zh-CN" i="1">
                              <a:latin typeface="Cambria Math" panose="02040503050406030204" pitchFamily="18" charset="0"/>
                            </a:rPr>
                            <m:t>𝑓</m:t>
                          </m:r>
                        </m:e>
                        <m:sub>
                          <m:r>
                            <a:rPr lang="en-US" altLang="zh-CN" i="1">
                              <a:latin typeface="Cambria Math" panose="02040503050406030204" pitchFamily="18" charset="0"/>
                            </a:rPr>
                            <m:t>0</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rPr>
                        <m:t>+</m:t>
                      </m:r>
                      <m:nary>
                        <m:naryPr>
                          <m:chr m:val="∑"/>
                          <m:ctrlPr>
                            <a:rPr lang="en-US" altLang="zh-CN" i="1">
                              <a:latin typeface="Cambria Math" panose="02040503050406030204" pitchFamily="18" charset="0"/>
                            </a:rPr>
                          </m:ctrlPr>
                        </m:naryPr>
                        <m:sub>
                          <m:r>
                            <a:rPr lang="en-US" altLang="zh-CN" i="1">
                              <a:latin typeface="Cambria Math" panose="02040503050406030204" pitchFamily="18" charset="0"/>
                            </a:rPr>
                            <m:t>𝑖</m:t>
                          </m:r>
                          <m:r>
                            <a:rPr lang="en-US" altLang="zh-CN" i="1">
                              <a:latin typeface="Cambria Math" panose="02040503050406030204" pitchFamily="18" charset="0"/>
                            </a:rPr>
                            <m:t>=1</m:t>
                          </m:r>
                        </m:sub>
                        <m:sup>
                          <m:r>
                            <a:rPr lang="en-US" altLang="zh-CN" i="1">
                              <a:latin typeface="Cambria Math" panose="02040503050406030204" pitchFamily="18" charset="0"/>
                            </a:rPr>
                            <m:t>𝑚</m:t>
                          </m:r>
                        </m:sup>
                        <m:e>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r>
                                <a:rPr lang="en-US" altLang="zh-CN" i="1">
                                  <a:latin typeface="Cambria Math" panose="02040503050406030204" pitchFamily="18" charset="0"/>
                                </a:rPr>
                                <m:t>𝑡</m:t>
                              </m:r>
                            </m:den>
                          </m:f>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log</m:t>
                              </m:r>
                            </m:fName>
                            <m:e>
                              <m:d>
                                <m:dPr>
                                  <m:ctrlPr>
                                    <a:rPr lang="en-US" altLang="zh-CN" i="1">
                                      <a:latin typeface="Cambria Math" panose="02040503050406030204" pitchFamily="18" charset="0"/>
                                    </a:rPr>
                                  </m:ctrlPr>
                                </m:dPr>
                                <m:e>
                                  <m:r>
                                    <a:rPr lang="en-US" altLang="zh-CN" b="0" i="1" smtClean="0">
                                      <a:latin typeface="Cambria Math" panose="02040503050406030204" pitchFamily="18" charset="0"/>
                                    </a:rPr>
                                    <m:t>𝑠</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𝑓</m:t>
                                      </m:r>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𝑥</m:t>
                                      </m:r>
                                    </m:e>
                                  </m:d>
                                </m:e>
                              </m:d>
                            </m:e>
                          </m:func>
                        </m:e>
                      </m:nary>
                    </m:oMath>
                  </m:oMathPara>
                </a14:m>
                <a:endParaRPr lang="en-US" altLang="zh-CN" dirty="0"/>
              </a:p>
              <a:p>
                <a:pPr marL="0" indent="0">
                  <a:buNone/>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𝑠𝑢𝑏𝑗𝑒𝑐𝑡</m:t>
                      </m:r>
                      <m:r>
                        <a:rPr lang="en-US" altLang="zh-CN" b="0" i="1" smtClean="0">
                          <a:latin typeface="Cambria Math" panose="02040503050406030204" pitchFamily="18" charset="0"/>
                        </a:rPr>
                        <m:t> </m:t>
                      </m:r>
                      <m:r>
                        <a:rPr lang="en-US" altLang="zh-CN" b="0" i="1" smtClean="0">
                          <a:latin typeface="Cambria Math" panose="02040503050406030204" pitchFamily="18" charset="0"/>
                        </a:rPr>
                        <m:t>𝑡𝑜</m:t>
                      </m:r>
                      <m:r>
                        <a:rPr lang="en-US" altLang="zh-CN" b="0" i="1" smtClean="0">
                          <a:latin typeface="Cambria Math" panose="02040503050406030204" pitchFamily="18" charset="0"/>
                        </a:rPr>
                        <m:t>:</m:t>
                      </m:r>
                      <m:r>
                        <a:rPr lang="en-US" altLang="zh-CN" b="0" i="1" smtClean="0">
                          <a:latin typeface="Cambria Math" panose="02040503050406030204" pitchFamily="18" charset="0"/>
                        </a:rPr>
                        <m:t>𝐴𝑥</m:t>
                      </m:r>
                      <m:r>
                        <a:rPr lang="en-US" altLang="zh-CN" b="0" i="1" smtClean="0">
                          <a:latin typeface="Cambria Math" panose="02040503050406030204" pitchFamily="18" charset="0"/>
                        </a:rPr>
                        <m:t>=</m:t>
                      </m:r>
                      <m:r>
                        <a:rPr lang="en-US" altLang="zh-CN" b="0" i="1" smtClean="0">
                          <a:latin typeface="Cambria Math" panose="02040503050406030204" pitchFamily="18" charset="0"/>
                        </a:rPr>
                        <m:t>𝑏</m:t>
                      </m:r>
                      <m:r>
                        <a:rPr lang="en-US" altLang="zh-CN" b="0" i="1" smtClean="0">
                          <a:latin typeface="Cambria Math" panose="02040503050406030204" pitchFamily="18" charset="0"/>
                        </a:rPr>
                        <m:t>,</m:t>
                      </m:r>
                      <m:r>
                        <a:rPr lang="en-US" altLang="zh-CN" b="0" i="1" smtClean="0">
                          <a:latin typeface="Cambria Math" panose="02040503050406030204" pitchFamily="18" charset="0"/>
                        </a:rPr>
                        <m:t>𝑠</m:t>
                      </m:r>
                      <m:r>
                        <a:rPr lang="en-US" altLang="zh-CN" b="0" i="1" smtClean="0">
                          <a:latin typeface="Cambria Math" panose="02040503050406030204" pitchFamily="18" charset="0"/>
                        </a:rPr>
                        <m:t>=0</m:t>
                      </m:r>
                    </m:oMath>
                  </m:oMathPara>
                </a14:m>
                <a:endParaRPr lang="en-US" altLang="zh-CN" dirty="0"/>
              </a:p>
              <a:p>
                <a:r>
                  <a:rPr lang="zh-CN" altLang="en-US" dirty="0"/>
                  <a:t>不可行初始点的带等式约束的牛顿法</a:t>
                </a:r>
                <a:endParaRPr lang="en-US" altLang="zh-CN" dirty="0"/>
              </a:p>
              <a:p>
                <a:pPr marL="0" indent="0">
                  <a:buNone/>
                </a:pPr>
                <a14:m>
                  <m:oMathPara xmlns:m="http://schemas.openxmlformats.org/officeDocument/2006/math">
                    <m:oMathParaPr>
                      <m:jc m:val="centerGroup"/>
                    </m:oMathParaPr>
                    <m:oMath xmlns:m="http://schemas.openxmlformats.org/officeDocument/2006/math">
                      <m:d>
                        <m:dPr>
                          <m:begChr m:val="["/>
                          <m:endChr m:val="]"/>
                          <m:ctrlPr>
                            <a:rPr lang="en-US" altLang="zh-CN" b="0" i="1" smtClean="0">
                              <a:latin typeface="Cambria Math" panose="02040503050406030204" pitchFamily="18" charset="0"/>
                            </a:rPr>
                          </m:ctrlPr>
                        </m:dPr>
                        <m:e>
                          <m:m>
                            <m:mPr>
                              <m:plcHide m:val="on"/>
                              <m:mcs>
                                <m:mc>
                                  <m:mcPr>
                                    <m:count m:val="2"/>
                                    <m:mcJc m:val="center"/>
                                  </m:mcPr>
                                </m:mc>
                              </m:mcs>
                              <m:ctrlPr>
                                <a:rPr lang="en-US" altLang="zh-CN" b="0" i="1" smtClean="0">
                                  <a:latin typeface="Cambria Math" panose="02040503050406030204" pitchFamily="18" charset="0"/>
                                </a:rPr>
                              </m:ctrlPr>
                            </m:mPr>
                            <m:mr>
                              <m:e>
                                <m:sSup>
                                  <m:sSupPr>
                                    <m:ctrlPr>
                                      <a:rPr lang="en-US" altLang="zh-CN" b="0" i="1" smtClean="0">
                                        <a:latin typeface="Cambria Math" panose="02040503050406030204" pitchFamily="18" charset="0"/>
                                      </a:rPr>
                                    </m:ctrlPr>
                                  </m:sSupPr>
                                  <m:e>
                                    <m:r>
                                      <m:rPr>
                                        <m:sty m:val="p"/>
                                      </m:rPr>
                                      <a:rPr lang="en-US" altLang="zh-CN" b="0" i="0" smtClean="0">
                                        <a:latin typeface="Cambria Math" panose="02040503050406030204" pitchFamily="18" charset="0"/>
                                      </a:rPr>
                                      <m:t>∇</m:t>
                                    </m:r>
                                  </m:e>
                                  <m:sup>
                                    <m:r>
                                      <a:rPr lang="en-US" altLang="zh-CN" b="0" i="1" smtClean="0">
                                        <a:latin typeface="Cambria Math" panose="02040503050406030204" pitchFamily="18" charset="0"/>
                                      </a:rPr>
                                      <m:t>2</m:t>
                                    </m:r>
                                  </m:sup>
                                </m:sSup>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e>
                              <m:e>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𝐴</m:t>
                                    </m:r>
                                  </m:e>
                                  <m:sup>
                                    <m:r>
                                      <a:rPr lang="en-US" altLang="zh-CN" b="0" i="1" smtClean="0">
                                        <a:latin typeface="Cambria Math" panose="02040503050406030204" pitchFamily="18" charset="0"/>
                                      </a:rPr>
                                      <m:t>𝑇</m:t>
                                    </m:r>
                                  </m:sup>
                                </m:sSup>
                              </m:e>
                            </m:mr>
                            <m:mr>
                              <m:e>
                                <m:r>
                                  <a:rPr lang="en-US" altLang="zh-CN" b="0" i="1" smtClean="0">
                                    <a:latin typeface="Cambria Math" panose="02040503050406030204" pitchFamily="18" charset="0"/>
                                  </a:rPr>
                                  <m:t>𝐴</m:t>
                                </m:r>
                              </m:e>
                              <m:e>
                                <m:r>
                                  <a:rPr lang="en-US" altLang="zh-CN" b="0" i="1" smtClean="0">
                                    <a:latin typeface="Cambria Math" panose="02040503050406030204" pitchFamily="18" charset="0"/>
                                  </a:rPr>
                                  <m:t>0</m:t>
                                </m:r>
                              </m:e>
                            </m:mr>
                          </m:m>
                        </m:e>
                      </m:d>
                      <m:d>
                        <m:dPr>
                          <m:begChr m:val="["/>
                          <m:endChr m:val="]"/>
                          <m:ctrlPr>
                            <a:rPr lang="en-US" altLang="zh-CN" b="0" i="1" smtClean="0">
                              <a:latin typeface="Cambria Math" panose="02040503050406030204" pitchFamily="18" charset="0"/>
                            </a:rPr>
                          </m:ctrlPr>
                        </m:dPr>
                        <m:e>
                          <m:m>
                            <m:mPr>
                              <m:plcHide m:val="on"/>
                              <m:mcs>
                                <m:mc>
                                  <m:mcPr>
                                    <m:count m:val="1"/>
                                    <m:mcJc m:val="center"/>
                                  </m:mcPr>
                                </m:mc>
                              </m:mcs>
                              <m:ctrlPr>
                                <a:rPr lang="en-US" altLang="zh-CN" b="0" i="1" smtClean="0">
                                  <a:latin typeface="Cambria Math" panose="02040503050406030204" pitchFamily="18" charset="0"/>
                                </a:rPr>
                              </m:ctrlPr>
                            </m:mPr>
                            <m:mr>
                              <m:e>
                                <m:r>
                                  <m:rPr>
                                    <m:sty m:val="p"/>
                                  </m:rPr>
                                  <a:rPr lang="en-US" altLang="zh-CN" b="0" i="0" smtClean="0">
                                    <a:latin typeface="Cambria Math" panose="02040503050406030204" pitchFamily="18" charset="0"/>
                                  </a:rPr>
                                  <m:t>Δ</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𝑝𝑑</m:t>
                                    </m:r>
                                  </m:sub>
                                </m:sSub>
                              </m:e>
                            </m:mr>
                            <m:mr>
                              <m:e>
                                <m:r>
                                  <m:rPr>
                                    <m:sty m:val="p"/>
                                  </m:rPr>
                                  <a:rPr lang="en-US" altLang="zh-CN" b="0" i="0" smtClean="0">
                                    <a:latin typeface="Cambria Math" panose="02040503050406030204" pitchFamily="18" charset="0"/>
                                  </a:rPr>
                                  <m:t>Δ</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𝜈</m:t>
                                    </m:r>
                                  </m:e>
                                  <m:sub>
                                    <m:r>
                                      <a:rPr lang="en-US" altLang="zh-CN" b="0" i="1" smtClean="0">
                                        <a:latin typeface="Cambria Math" panose="02040503050406030204" pitchFamily="18" charset="0"/>
                                      </a:rPr>
                                      <m:t>𝑝𝑑</m:t>
                                    </m:r>
                                  </m:sub>
                                </m:sSub>
                              </m:e>
                            </m:mr>
                          </m:m>
                        </m:e>
                      </m:d>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m>
                            <m:mPr>
                              <m:plcHide m:val="on"/>
                              <m:mcs>
                                <m:mc>
                                  <m:mcPr>
                                    <m:count m:val="1"/>
                                    <m:mcJc m:val="center"/>
                                  </m:mcPr>
                                </m:mc>
                              </m:mcs>
                              <m:ctrlPr>
                                <a:rPr lang="en-US" altLang="zh-CN" b="0" i="1" smtClean="0">
                                  <a:latin typeface="Cambria Math" panose="02040503050406030204" pitchFamily="18" charset="0"/>
                                </a:rPr>
                              </m:ctrlPr>
                            </m:mPr>
                            <m:mr>
                              <m:e>
                                <m:r>
                                  <m:rPr>
                                    <m:sty m:val="p"/>
                                  </m:rPr>
                                  <a:rPr lang="en-US" altLang="zh-CN" b="0" i="0" smtClean="0">
                                    <a:latin typeface="Cambria Math" panose="02040503050406030204" pitchFamily="18" charset="0"/>
                                  </a:rPr>
                                  <m:t>∇</m:t>
                                </m:r>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𝐴</m:t>
                                    </m:r>
                                  </m:e>
                                  <m:sup>
                                    <m:r>
                                      <a:rPr lang="en-US" altLang="zh-CN" b="0" i="1" smtClean="0">
                                        <a:latin typeface="Cambria Math" panose="02040503050406030204" pitchFamily="18" charset="0"/>
                                      </a:rPr>
                                      <m:t>𝑇</m:t>
                                    </m:r>
                                  </m:sup>
                                </m:sSup>
                                <m:r>
                                  <a:rPr lang="en-US" altLang="zh-CN" b="0" i="1" smtClean="0">
                                    <a:latin typeface="Cambria Math" panose="02040503050406030204" pitchFamily="18" charset="0"/>
                                  </a:rPr>
                                  <m:t>𝜈</m:t>
                                </m:r>
                              </m:e>
                            </m:mr>
                            <m:mr>
                              <m:e>
                                <m:r>
                                  <a:rPr lang="en-US" altLang="zh-CN" b="0" i="1" smtClean="0">
                                    <a:latin typeface="Cambria Math" panose="02040503050406030204" pitchFamily="18" charset="0"/>
                                  </a:rPr>
                                  <m:t>𝐴𝑥</m:t>
                                </m:r>
                                <m:r>
                                  <a:rPr lang="en-US" altLang="zh-CN" b="0" i="1" smtClean="0">
                                    <a:latin typeface="Cambria Math" panose="02040503050406030204" pitchFamily="18" charset="0"/>
                                  </a:rPr>
                                  <m:t>−</m:t>
                                </m:r>
                                <m:r>
                                  <a:rPr lang="en-US" altLang="zh-CN" b="0" i="1" smtClean="0">
                                    <a:latin typeface="Cambria Math" panose="02040503050406030204" pitchFamily="18" charset="0"/>
                                  </a:rPr>
                                  <m:t>𝑏</m:t>
                                </m:r>
                              </m:e>
                            </m:mr>
                          </m:m>
                        </m:e>
                      </m:d>
                    </m:oMath>
                  </m:oMathPara>
                </a14:m>
                <a:endParaRPr lang="en-US" altLang="zh-CN" dirty="0"/>
              </a:p>
              <a:p>
                <a:pPr marL="0" indent="0">
                  <a:buNone/>
                </a:pPr>
                <a:endParaRPr lang="zh-CN" altLang="en-US" dirty="0"/>
              </a:p>
            </p:txBody>
          </p:sp>
        </mc:Choice>
        <mc:Fallback>
          <p:sp>
            <p:nvSpPr>
              <p:cNvPr id="5" name="Text Placeholder 4">
                <a:extLst>
                  <a:ext uri="{FF2B5EF4-FFF2-40B4-BE49-F238E27FC236}">
                    <a16:creationId xmlns:a16="http://schemas.microsoft.com/office/drawing/2014/main" id="{78BAD422-EC34-4E67-BA4E-6342F2978BA5}"/>
                  </a:ext>
                </a:extLst>
              </p:cNvPr>
              <p:cNvSpPr>
                <a:spLocks noGrp="1" noRot="1" noChangeAspect="1" noMove="1" noResize="1" noEditPoints="1" noAdjustHandles="1" noChangeArrowheads="1" noChangeShapeType="1" noTextEdit="1"/>
              </p:cNvSpPr>
              <p:nvPr>
                <p:ph type="body" sz="quarter" idx="14"/>
              </p:nvPr>
            </p:nvSpPr>
            <p:spPr>
              <a:blipFill>
                <a:blip r:embed="rId2"/>
                <a:stretch>
                  <a:fillRect l="-52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1579584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BD3A297-4FF1-4D01-B4CE-FA4DC2BFB047}"/>
              </a:ext>
            </a:extLst>
          </p:cNvPr>
          <p:cNvSpPr>
            <a:spLocks noGrp="1"/>
          </p:cNvSpPr>
          <p:nvPr>
            <p:ph type="body" sz="quarter" idx="11"/>
          </p:nvPr>
        </p:nvSpPr>
        <p:spPr/>
        <p:txBody>
          <a:bodyPr/>
          <a:lstStyle/>
          <a:p>
            <a:r>
              <a:rPr lang="zh-CN" altLang="en-US" dirty="0"/>
              <a:t>论文算法</a:t>
            </a:r>
          </a:p>
        </p:txBody>
      </p:sp>
      <mc:AlternateContent xmlns:mc="http://schemas.openxmlformats.org/markup-compatibility/2006" xmlns:a14="http://schemas.microsoft.com/office/drawing/2010/main">
        <mc:Choice Requires="a14">
          <p:sp>
            <p:nvSpPr>
              <p:cNvPr id="5" name="Text Placeholder 4">
                <a:extLst>
                  <a:ext uri="{FF2B5EF4-FFF2-40B4-BE49-F238E27FC236}">
                    <a16:creationId xmlns:a16="http://schemas.microsoft.com/office/drawing/2014/main" id="{3613A382-B2A2-4335-B55C-E5AB5FE97181}"/>
                  </a:ext>
                </a:extLst>
              </p:cNvPr>
              <p:cNvSpPr>
                <a:spLocks noGrp="1"/>
              </p:cNvSpPr>
              <p:nvPr>
                <p:ph type="body" sz="quarter" idx="14"/>
              </p:nvPr>
            </p:nvSpPr>
            <p:spPr/>
            <p:txBody>
              <a:bodyPr/>
              <a:lstStyle/>
              <a:p>
                <a:r>
                  <a:rPr lang="zh-CN" altLang="en-US" dirty="0"/>
                  <a:t>对于离散化后的凸优化问题：</a:t>
                </a:r>
                <a:endParaRPr lang="en-US" altLang="zh-CN" dirty="0"/>
              </a:p>
              <a:p>
                <a:pPr marL="0" indent="0">
                  <a:buNone/>
                </a:pPr>
                <a14:m>
                  <m:oMathPara xmlns:m="http://schemas.openxmlformats.org/officeDocument/2006/math">
                    <m:oMathParaPr>
                      <m:jc m:val="centerGroup"/>
                    </m:oMathParaPr>
                    <m:oMath xmlns:m="http://schemas.openxmlformats.org/officeDocument/2006/math">
                      <m:eqArr>
                        <m:eqArrPr>
                          <m:ctrlPr>
                            <a:rPr lang="en-US" altLang="zh-CN" b="0" i="1" smtClean="0">
                              <a:latin typeface="Cambria Math" panose="02040503050406030204" pitchFamily="18" charset="0"/>
                            </a:rPr>
                          </m:ctrlPr>
                        </m:eqArrPr>
                        <m:e>
                          <m:r>
                            <a:rPr lang="en-US" altLang="zh-CN" b="0" i="1" smtClean="0">
                              <a:latin typeface="Cambria Math" panose="02040503050406030204" pitchFamily="18" charset="0"/>
                            </a:rPr>
                            <m:t> </m:t>
                          </m:r>
                          <m:func>
                            <m:funcPr>
                              <m:ctrlPr>
                                <a:rPr lang="en-US" altLang="zh-CN" b="0" i="1" smtClean="0">
                                  <a:latin typeface="Cambria Math" panose="02040503050406030204" pitchFamily="18" charset="0"/>
                                </a:rPr>
                              </m:ctrlPr>
                            </m:funcPr>
                            <m:fName>
                              <m:limLow>
                                <m:limLowPr>
                                  <m:ctrlPr>
                                    <a:rPr lang="en-US" altLang="zh-CN" b="0" i="1" smtClean="0">
                                      <a:latin typeface="Cambria Math" panose="02040503050406030204" pitchFamily="18" charset="0"/>
                                    </a:rPr>
                                  </m:ctrlPr>
                                </m:limLowPr>
                                <m:e>
                                  <m:r>
                                    <a:rPr lang="en-US" altLang="zh-CN" b="0" i="1" smtClean="0">
                                      <a:latin typeface="Cambria Math" panose="02040503050406030204" pitchFamily="18" charset="0"/>
                                    </a:rPr>
                                    <m:t>𝑚𝑖𝑛𝑖𝑚𝑖𝑧𝑒</m:t>
                                  </m:r>
                                </m:e>
                                <m:lim>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𝑏</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𝑢</m:t>
                                      </m:r>
                                    </m:e>
                                    <m:sub>
                                      <m:r>
                                        <a:rPr lang="en-US" altLang="zh-CN" b="0" i="1" smtClean="0">
                                          <a:latin typeface="Cambria Math" panose="02040503050406030204" pitchFamily="18" charset="0"/>
                                        </a:rPr>
                                        <m:t>𝑖</m:t>
                                      </m:r>
                                    </m:sub>
                                  </m:sSub>
                                </m:lim>
                              </m:limLow>
                            </m:fName>
                            <m:e>
                              <m:r>
                                <a:rPr lang="en-US" altLang="zh-CN" i="1">
                                  <a:latin typeface="Cambria Math" panose="02040503050406030204" pitchFamily="18" charset="0"/>
                                </a:rPr>
                                <m:t>2</m:t>
                              </m:r>
                              <m:nary>
                                <m:naryPr>
                                  <m:chr m:val="∑"/>
                                  <m:ctrlPr>
                                    <a:rPr lang="en-US" altLang="zh-CN" i="1">
                                      <a:latin typeface="Cambria Math" panose="02040503050406030204" pitchFamily="18" charset="0"/>
                                    </a:rPr>
                                  </m:ctrlPr>
                                </m:naryPr>
                                <m:sub>
                                  <m:r>
                                    <a:rPr lang="en-US" altLang="zh-CN" i="1">
                                      <a:latin typeface="Cambria Math" panose="02040503050406030204" pitchFamily="18" charset="0"/>
                                    </a:rPr>
                                    <m:t>𝑖</m:t>
                                  </m:r>
                                  <m:r>
                                    <a:rPr lang="en-US" altLang="zh-CN" i="1">
                                      <a:latin typeface="Cambria Math" panose="02040503050406030204" pitchFamily="18" charset="0"/>
                                    </a:rPr>
                                    <m:t>=0</m:t>
                                  </m:r>
                                </m:sub>
                                <m:sup>
                                  <m:r>
                                    <a:rPr lang="en-US" altLang="zh-CN" i="1">
                                      <a:latin typeface="Cambria Math" panose="02040503050406030204" pitchFamily="18" charset="0"/>
                                    </a:rPr>
                                    <m:t>𝑁</m:t>
                                  </m:r>
                                  <m:r>
                                    <a:rPr lang="en-US" altLang="zh-CN" i="1">
                                      <a:latin typeface="Cambria Math" panose="02040503050406030204" pitchFamily="18" charset="0"/>
                                    </a:rPr>
                                    <m:t>−1</m:t>
                                  </m:r>
                                </m:sup>
                                <m:e>
                                  <m:d>
                                    <m:dPr>
                                      <m:ctrlPr>
                                        <a:rPr lang="en-US" altLang="zh-CN" i="1">
                                          <a:latin typeface="Cambria Math" panose="02040503050406030204" pitchFamily="18" charset="0"/>
                                        </a:rPr>
                                      </m:ctrlPr>
                                    </m:dPr>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𝜃</m:t>
                                              </m:r>
                                            </m:e>
                                            <m:sub>
                                              <m:r>
                                                <a:rPr lang="en-US" altLang="zh-CN" i="1">
                                                  <a:latin typeface="Cambria Math" panose="02040503050406030204" pitchFamily="18" charset="0"/>
                                                </a:rPr>
                                                <m:t>𝑖</m:t>
                                              </m:r>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𝜃</m:t>
                                              </m:r>
                                            </m:e>
                                            <m:sub>
                                              <m:r>
                                                <a:rPr lang="en-US" altLang="zh-CN" i="1">
                                                  <a:latin typeface="Cambria Math" panose="02040503050406030204" pitchFamily="18" charset="0"/>
                                                </a:rPr>
                                                <m:t>𝑖</m:t>
                                              </m:r>
                                            </m:sub>
                                          </m:sSub>
                                        </m:num>
                                        <m:den>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𝑏</m:t>
                                              </m:r>
                                            </m:e>
                                            <m:sub>
                                              <m:r>
                                                <a:rPr lang="en-US" altLang="zh-CN" i="1">
                                                  <a:latin typeface="Cambria Math" panose="02040503050406030204" pitchFamily="18" charset="0"/>
                                                </a:rPr>
                                                <m:t>𝑖</m:t>
                                              </m:r>
                                              <m:r>
                                                <a:rPr lang="en-US" altLang="zh-CN" i="1">
                                                  <a:latin typeface="Cambria Math" panose="02040503050406030204" pitchFamily="18" charset="0"/>
                                                </a:rPr>
                                                <m:t>+1</m:t>
                                              </m:r>
                                            </m:sub>
                                            <m:sup>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r>
                                                    <a:rPr lang="en-US" altLang="zh-CN" i="1">
                                                      <a:latin typeface="Cambria Math" panose="02040503050406030204" pitchFamily="18" charset="0"/>
                                                    </a:rPr>
                                                    <m:t>2</m:t>
                                                  </m:r>
                                                </m:den>
                                              </m:f>
                                            </m:sup>
                                          </m:sSubSup>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𝑏</m:t>
                                              </m:r>
                                            </m:e>
                                            <m:sub>
                                              <m:r>
                                                <a:rPr lang="en-US" altLang="zh-CN" i="1">
                                                  <a:latin typeface="Cambria Math" panose="02040503050406030204" pitchFamily="18" charset="0"/>
                                                </a:rPr>
                                                <m:t>𝑖</m:t>
                                              </m:r>
                                            </m:sub>
                                            <m:sup>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r>
                                                    <a:rPr lang="en-US" altLang="zh-CN" i="1">
                                                      <a:latin typeface="Cambria Math" panose="02040503050406030204" pitchFamily="18" charset="0"/>
                                                    </a:rPr>
                                                    <m:t>2</m:t>
                                                  </m:r>
                                                </m:den>
                                              </m:f>
                                            </m:sup>
                                          </m:sSubSup>
                                        </m:den>
                                      </m:f>
                                    </m:e>
                                  </m:d>
                                </m:e>
                              </m:nary>
                            </m:e>
                          </m:func>
                          <m:r>
                            <a:rPr lang="en-US" altLang="zh-CN" b="0" i="1" smtClean="0">
                              <a:latin typeface="Cambria Math" panose="02040503050406030204" pitchFamily="18" charset="0"/>
                            </a:rPr>
                            <m:t> #</m:t>
                          </m:r>
                          <m:r>
                            <a:rPr lang="en-US" altLang="zh-CN" b="0" i="1" smtClean="0">
                              <a:latin typeface="Cambria Math" panose="02040503050406030204" pitchFamily="18" charset="0"/>
                            </a:rPr>
                            <m:t>𝑖</m:t>
                          </m:r>
                          <m:r>
                            <a:rPr lang="en-US" altLang="zh-CN" b="0" i="1" smtClean="0">
                              <a:latin typeface="Cambria Math" panose="02040503050406030204" pitchFamily="18" charset="0"/>
                            </a:rPr>
                            <m:t>=1…</m:t>
                          </m:r>
                          <m:r>
                            <a:rPr lang="en-US" altLang="zh-CN" b="0" i="1" smtClean="0">
                              <a:latin typeface="Cambria Math" panose="02040503050406030204" pitchFamily="18" charset="0"/>
                            </a:rPr>
                            <m:t>𝑁</m:t>
                          </m:r>
                        </m:e>
                      </m:eqArr>
                    </m:oMath>
                  </m:oMathPara>
                </a14:m>
                <a:endParaRPr lang="en-US" altLang="zh-CN" b="0" dirty="0"/>
              </a:p>
              <a:p>
                <a:pPr marL="0" indent="0">
                  <a:buNone/>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𝑠𝑢𝑏𝑗𝑒𝑐𝑡</m:t>
                      </m:r>
                      <m:r>
                        <a:rPr lang="en-US" altLang="zh-CN" b="0" i="1" smtClean="0">
                          <a:latin typeface="Cambria Math" panose="02040503050406030204" pitchFamily="18" charset="0"/>
                        </a:rPr>
                        <m:t> </m:t>
                      </m:r>
                      <m:r>
                        <a:rPr lang="en-US" altLang="zh-CN" b="0" i="1" smtClean="0">
                          <a:latin typeface="Cambria Math" panose="02040503050406030204" pitchFamily="18" charset="0"/>
                        </a:rPr>
                        <m:t>𝑡𝑜</m:t>
                      </m:r>
                      <m:r>
                        <a:rPr lang="en-US" altLang="zh-CN" b="0" i="1" smtClean="0">
                          <a:latin typeface="Cambria Math" panose="02040503050406030204" pitchFamily="18" charset="0"/>
                        </a:rPr>
                        <m:t>:</m:t>
                      </m:r>
                      <m:acc>
                        <m:accPr>
                          <m:chr m:val="̃"/>
                          <m:ctrlPr>
                            <a:rPr lang="zh-CN" altLang="zh-CN" i="1">
                              <a:latin typeface="Cambria Math" panose="02040503050406030204" pitchFamily="18" charset="0"/>
                            </a:rPr>
                          </m:ctrlPr>
                        </m:accPr>
                        <m:e>
                          <m:r>
                            <a:rPr lang="en-US" altLang="zh-CN" i="1">
                              <a:latin typeface="Cambria Math" panose="02040503050406030204" pitchFamily="18" charset="0"/>
                            </a:rPr>
                            <m:t>𝑅</m:t>
                          </m:r>
                        </m:e>
                      </m:acc>
                      <m:d>
                        <m:dPr>
                          <m:ctrlPr>
                            <a:rPr lang="zh-CN" altLang="zh-CN" i="1">
                              <a:latin typeface="Cambria Math" panose="02040503050406030204" pitchFamily="18" charset="0"/>
                            </a:rPr>
                          </m:ctrlPr>
                        </m:dPr>
                        <m:e>
                          <m:sSub>
                            <m:sSubPr>
                              <m:ctrlPr>
                                <a:rPr lang="zh-CN" altLang="zh-CN" i="1">
                                  <a:latin typeface="Cambria Math" panose="02040503050406030204" pitchFamily="18" charset="0"/>
                                </a:rPr>
                              </m:ctrlPr>
                            </m:sSubPr>
                            <m:e>
                              <m:acc>
                                <m:accPr>
                                  <m:chr m:val="̅"/>
                                  <m:ctrlPr>
                                    <a:rPr lang="zh-CN" altLang="zh-CN" i="1">
                                      <a:latin typeface="Cambria Math" panose="02040503050406030204" pitchFamily="18" charset="0"/>
                                    </a:rPr>
                                  </m:ctrlPr>
                                </m:accPr>
                                <m:e>
                                  <m:r>
                                    <a:rPr lang="en-US" altLang="zh-CN" i="1">
                                      <a:latin typeface="Cambria Math" panose="02040503050406030204" pitchFamily="18" charset="0"/>
                                    </a:rPr>
                                    <m:t>𝜃</m:t>
                                  </m:r>
                                </m:e>
                              </m:acc>
                            </m:e>
                            <m:sub>
                              <m:r>
                                <a:rPr lang="en-US" altLang="zh-CN" i="1">
                                  <a:latin typeface="Cambria Math" panose="02040503050406030204" pitchFamily="18" charset="0"/>
                                </a:rPr>
                                <m:t>𝑖</m:t>
                              </m:r>
                            </m:sub>
                          </m:sSub>
                        </m:e>
                      </m:d>
                      <m:sSub>
                        <m:sSubPr>
                          <m:ctrlPr>
                            <a:rPr lang="zh-CN" altLang="zh-CN" i="1">
                              <a:latin typeface="Cambria Math" panose="02040503050406030204" pitchFamily="18" charset="0"/>
                            </a:rPr>
                          </m:ctrlPr>
                        </m:sSubPr>
                        <m:e>
                          <m:r>
                            <a:rPr lang="en-US" altLang="zh-CN" i="1">
                              <a:latin typeface="Cambria Math" panose="02040503050406030204" pitchFamily="18" charset="0"/>
                            </a:rPr>
                            <m:t>𝑢</m:t>
                          </m:r>
                        </m:e>
                        <m:sub>
                          <m:r>
                            <a:rPr lang="en-US" altLang="zh-CN" i="1">
                              <a:latin typeface="Cambria Math" panose="02040503050406030204" pitchFamily="18" charset="0"/>
                            </a:rPr>
                            <m:t>𝑖</m:t>
                          </m:r>
                        </m:sub>
                      </m:sSub>
                      <m:r>
                        <a:rPr lang="en-US" altLang="zh-CN" i="1">
                          <a:latin typeface="Cambria Math" panose="02040503050406030204" pitchFamily="18" charset="0"/>
                        </a:rPr>
                        <m:t>=</m:t>
                      </m:r>
                      <m:acc>
                        <m:accPr>
                          <m:chr m:val="̃"/>
                          <m:ctrlPr>
                            <a:rPr lang="zh-CN" altLang="zh-CN" i="1">
                              <a:latin typeface="Cambria Math" panose="02040503050406030204" pitchFamily="18" charset="0"/>
                            </a:rPr>
                          </m:ctrlPr>
                        </m:accPr>
                        <m:e>
                          <m:r>
                            <a:rPr lang="en-US" altLang="zh-CN" i="1">
                              <a:latin typeface="Cambria Math" panose="02040503050406030204" pitchFamily="18" charset="0"/>
                            </a:rPr>
                            <m:t>𝑚</m:t>
                          </m:r>
                        </m:e>
                      </m:acc>
                      <m:d>
                        <m:dPr>
                          <m:ctrlPr>
                            <a:rPr lang="zh-CN" altLang="zh-CN" i="1">
                              <a:latin typeface="Cambria Math" panose="02040503050406030204" pitchFamily="18" charset="0"/>
                            </a:rPr>
                          </m:ctrlPr>
                        </m:dPr>
                        <m:e>
                          <m:sSub>
                            <m:sSubPr>
                              <m:ctrlPr>
                                <a:rPr lang="zh-CN" altLang="zh-CN" i="1">
                                  <a:latin typeface="Cambria Math" panose="02040503050406030204" pitchFamily="18" charset="0"/>
                                </a:rPr>
                              </m:ctrlPr>
                            </m:sSubPr>
                            <m:e>
                              <m:acc>
                                <m:accPr>
                                  <m:chr m:val="̅"/>
                                  <m:ctrlPr>
                                    <a:rPr lang="zh-CN" altLang="zh-CN" i="1">
                                      <a:latin typeface="Cambria Math" panose="02040503050406030204" pitchFamily="18" charset="0"/>
                                    </a:rPr>
                                  </m:ctrlPr>
                                </m:accPr>
                                <m:e>
                                  <m:r>
                                    <a:rPr lang="en-US" altLang="zh-CN" i="1">
                                      <a:latin typeface="Cambria Math" panose="02040503050406030204" pitchFamily="18" charset="0"/>
                                    </a:rPr>
                                    <m:t>𝜃</m:t>
                                  </m:r>
                                </m:e>
                              </m:acc>
                            </m:e>
                            <m:sub>
                              <m:r>
                                <a:rPr lang="en-US" altLang="zh-CN" i="1">
                                  <a:latin typeface="Cambria Math" panose="02040503050406030204" pitchFamily="18" charset="0"/>
                                </a:rPr>
                                <m:t>𝑖</m:t>
                              </m:r>
                            </m:sub>
                          </m:sSub>
                        </m:e>
                      </m:d>
                      <m:sSub>
                        <m:sSubPr>
                          <m:ctrlPr>
                            <a:rPr lang="zh-CN"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𝑖</m:t>
                          </m:r>
                        </m:sub>
                      </m:sSub>
                      <m:r>
                        <a:rPr lang="en-US" altLang="zh-CN" i="1">
                          <a:latin typeface="Cambria Math" panose="02040503050406030204" pitchFamily="18" charset="0"/>
                        </a:rPr>
                        <m:t>+</m:t>
                      </m:r>
                      <m:f>
                        <m:fPr>
                          <m:ctrlPr>
                            <a:rPr lang="zh-CN" altLang="zh-CN" i="1">
                              <a:latin typeface="Cambria Math" panose="02040503050406030204" pitchFamily="18" charset="0"/>
                            </a:rPr>
                          </m:ctrlPr>
                        </m:fPr>
                        <m:num>
                          <m:acc>
                            <m:accPr>
                              <m:chr m:val="̃"/>
                              <m:ctrlPr>
                                <a:rPr lang="zh-CN" altLang="zh-CN" i="1">
                                  <a:latin typeface="Cambria Math" panose="02040503050406030204" pitchFamily="18" charset="0"/>
                                </a:rPr>
                              </m:ctrlPr>
                            </m:accPr>
                            <m:e>
                              <m:r>
                                <a:rPr lang="en-US" altLang="zh-CN" i="1">
                                  <a:latin typeface="Cambria Math" panose="02040503050406030204" pitchFamily="18" charset="0"/>
                                </a:rPr>
                                <m:t>𝑐</m:t>
                              </m:r>
                            </m:e>
                          </m:acc>
                          <m:d>
                            <m:dPr>
                              <m:ctrlPr>
                                <a:rPr lang="zh-CN" altLang="zh-CN" i="1">
                                  <a:latin typeface="Cambria Math" panose="02040503050406030204" pitchFamily="18" charset="0"/>
                                </a:rPr>
                              </m:ctrlPr>
                            </m:dPr>
                            <m:e>
                              <m:sSub>
                                <m:sSubPr>
                                  <m:ctrlPr>
                                    <a:rPr lang="zh-CN" altLang="zh-CN" i="1">
                                      <a:latin typeface="Cambria Math" panose="02040503050406030204" pitchFamily="18" charset="0"/>
                                    </a:rPr>
                                  </m:ctrlPr>
                                </m:sSubPr>
                                <m:e>
                                  <m:acc>
                                    <m:accPr>
                                      <m:chr m:val="̅"/>
                                      <m:ctrlPr>
                                        <a:rPr lang="zh-CN" altLang="zh-CN" i="1">
                                          <a:latin typeface="Cambria Math" panose="02040503050406030204" pitchFamily="18" charset="0"/>
                                        </a:rPr>
                                      </m:ctrlPr>
                                    </m:accPr>
                                    <m:e>
                                      <m:r>
                                        <a:rPr lang="en-US" altLang="zh-CN" i="1">
                                          <a:latin typeface="Cambria Math" panose="02040503050406030204" pitchFamily="18" charset="0"/>
                                        </a:rPr>
                                        <m:t>𝜃</m:t>
                                      </m:r>
                                    </m:e>
                                  </m:acc>
                                </m:e>
                                <m:sub>
                                  <m:r>
                                    <a:rPr lang="en-US" altLang="zh-CN" i="1">
                                      <a:latin typeface="Cambria Math" panose="02040503050406030204" pitchFamily="18" charset="0"/>
                                    </a:rPr>
                                    <m:t>𝑖</m:t>
                                  </m:r>
                                </m:sub>
                              </m:sSub>
                            </m:e>
                          </m:d>
                          <m:d>
                            <m:dPr>
                              <m:ctrlPr>
                                <a:rPr lang="zh-CN" altLang="zh-CN" i="1">
                                  <a:latin typeface="Cambria Math" panose="02040503050406030204" pitchFamily="18" charset="0"/>
                                </a:rPr>
                              </m:ctrlPr>
                            </m:dPr>
                            <m:e>
                              <m:sSub>
                                <m:sSubPr>
                                  <m:ctrlPr>
                                    <a:rPr lang="zh-CN" altLang="zh-CN" i="1">
                                      <a:latin typeface="Cambria Math" panose="02040503050406030204" pitchFamily="18" charset="0"/>
                                    </a:rPr>
                                  </m:ctrlPr>
                                </m:sSubPr>
                                <m:e>
                                  <m:r>
                                    <a:rPr lang="en-US" altLang="zh-CN" i="1">
                                      <a:latin typeface="Cambria Math" panose="02040503050406030204" pitchFamily="18" charset="0"/>
                                    </a:rPr>
                                    <m:t>𝑏</m:t>
                                  </m:r>
                                </m:e>
                                <m:sub>
                                  <m:r>
                                    <a:rPr lang="en-US" altLang="zh-CN" i="1">
                                      <a:latin typeface="Cambria Math" panose="02040503050406030204" pitchFamily="18" charset="0"/>
                                    </a:rPr>
                                    <m:t>𝑖</m:t>
                                  </m:r>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𝑏</m:t>
                                  </m:r>
                                </m:e>
                                <m:sub>
                                  <m:r>
                                    <a:rPr lang="en-US" altLang="zh-CN" i="1">
                                      <a:latin typeface="Cambria Math" panose="02040503050406030204" pitchFamily="18" charset="0"/>
                                    </a:rPr>
                                    <m:t>𝑖</m:t>
                                  </m:r>
                                </m:sub>
                              </m:sSub>
                            </m:e>
                          </m:d>
                        </m:num>
                        <m:den>
                          <m:r>
                            <a:rPr lang="en-US" altLang="zh-CN" i="1">
                              <a:latin typeface="Cambria Math" panose="02040503050406030204" pitchFamily="18" charset="0"/>
                            </a:rPr>
                            <m:t>2</m:t>
                          </m:r>
                        </m:den>
                      </m:f>
                      <m:r>
                        <a:rPr lang="en-US" altLang="zh-CN" i="1">
                          <a:latin typeface="Cambria Math" panose="02040503050406030204" pitchFamily="18" charset="0"/>
                        </a:rPr>
                        <m:t>+</m:t>
                      </m:r>
                      <m:acc>
                        <m:accPr>
                          <m:chr m:val="̃"/>
                          <m:ctrlPr>
                            <a:rPr lang="zh-CN" altLang="zh-CN" i="1">
                              <a:latin typeface="Cambria Math" panose="02040503050406030204" pitchFamily="18" charset="0"/>
                            </a:rPr>
                          </m:ctrlPr>
                        </m:accPr>
                        <m:e>
                          <m:r>
                            <a:rPr lang="en-US" altLang="zh-CN" i="1">
                              <a:latin typeface="Cambria Math" panose="02040503050406030204" pitchFamily="18" charset="0"/>
                            </a:rPr>
                            <m:t>𝑑</m:t>
                          </m:r>
                        </m:e>
                      </m:acc>
                      <m:d>
                        <m:dPr>
                          <m:ctrlPr>
                            <a:rPr lang="zh-CN" altLang="zh-CN" i="1">
                              <a:latin typeface="Cambria Math" panose="02040503050406030204" pitchFamily="18" charset="0"/>
                            </a:rPr>
                          </m:ctrlPr>
                        </m:dPr>
                        <m:e>
                          <m:sSub>
                            <m:sSubPr>
                              <m:ctrlPr>
                                <a:rPr lang="zh-CN" altLang="zh-CN" i="1">
                                  <a:latin typeface="Cambria Math" panose="02040503050406030204" pitchFamily="18" charset="0"/>
                                </a:rPr>
                              </m:ctrlPr>
                            </m:sSubPr>
                            <m:e>
                              <m:acc>
                                <m:accPr>
                                  <m:chr m:val="̅"/>
                                  <m:ctrlPr>
                                    <a:rPr lang="zh-CN" altLang="zh-CN" i="1">
                                      <a:latin typeface="Cambria Math" panose="02040503050406030204" pitchFamily="18" charset="0"/>
                                    </a:rPr>
                                  </m:ctrlPr>
                                </m:accPr>
                                <m:e>
                                  <m:r>
                                    <a:rPr lang="en-US" altLang="zh-CN" i="1">
                                      <a:latin typeface="Cambria Math" panose="02040503050406030204" pitchFamily="18" charset="0"/>
                                    </a:rPr>
                                    <m:t>𝜃</m:t>
                                  </m:r>
                                </m:e>
                              </m:acc>
                            </m:e>
                            <m:sub>
                              <m:r>
                                <a:rPr lang="en-US" altLang="zh-CN" i="1">
                                  <a:latin typeface="Cambria Math" panose="02040503050406030204" pitchFamily="18" charset="0"/>
                                </a:rPr>
                                <m:t>𝑖</m:t>
                              </m:r>
                            </m:sub>
                          </m:sSub>
                        </m:e>
                      </m:d>
                    </m:oMath>
                  </m:oMathPara>
                </a14:m>
                <a:endParaRPr lang="en-US" altLang="zh-CN" b="0" dirty="0"/>
              </a:p>
              <a:p>
                <a:pPr marL="0" indent="0">
                  <a:buNone/>
                </a:pPr>
                <a14:m>
                  <m:oMathPara xmlns:m="http://schemas.openxmlformats.org/officeDocument/2006/math">
                    <m:oMathParaPr>
                      <m:jc m:val="centerGroup"/>
                    </m:oMathParaPr>
                    <m:oMath xmlns:m="http://schemas.openxmlformats.org/officeDocument/2006/math">
                      <m:d>
                        <m:dPr>
                          <m:ctrlPr>
                            <a:rPr lang="en-US" altLang="zh-CN" i="1">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i="1" smtClean="0">
                                  <a:latin typeface="Cambria Math" panose="02040503050406030204" pitchFamily="18" charset="0"/>
                                </a:rPr>
                                <m:t>𝑏</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𝑢</m:t>
                              </m:r>
                            </m:e>
                            <m:sub>
                              <m:r>
                                <a:rPr lang="en-US" altLang="zh-CN" b="0" i="1" smtClean="0">
                                  <a:latin typeface="Cambria Math" panose="02040503050406030204" pitchFamily="18" charset="0"/>
                                </a:rPr>
                                <m:t>𝑖</m:t>
                              </m:r>
                            </m:sub>
                          </m:sSub>
                        </m:e>
                      </m:d>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𝒞</m:t>
                              </m:r>
                            </m:e>
                          </m:acc>
                        </m:e>
                        <m:sub>
                          <m:r>
                            <a:rPr lang="en-US" altLang="zh-CN" i="1">
                              <a:latin typeface="Cambria Math" panose="02040503050406030204" pitchFamily="18" charset="0"/>
                            </a:rPr>
                            <m:t>𝜃</m:t>
                          </m:r>
                        </m:sub>
                      </m:sSub>
                      <m:r>
                        <a:rPr lang="en-US" altLang="zh-CN" b="0" i="1" smtClean="0">
                          <a:latin typeface="Cambria Math" panose="02040503050406030204" pitchFamily="18" charset="0"/>
                        </a:rPr>
                        <m:t>,</m:t>
                      </m:r>
                    </m:oMath>
                  </m:oMathPara>
                </a14:m>
                <a:endParaRPr lang="en-US" altLang="zh-CN"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𝑏</m:t>
                          </m:r>
                        </m:e>
                        <m:sub>
                          <m:r>
                            <a:rPr lang="en-US" altLang="zh-CN" b="0" i="1" smtClean="0">
                              <a:latin typeface="Cambria Math" panose="02040503050406030204" pitchFamily="18" charset="0"/>
                            </a:rPr>
                            <m:t>𝑖</m:t>
                          </m:r>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𝑏</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=2</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𝑑</m:t>
                      </m:r>
                      <m:r>
                        <a:rPr lang="en-US" altLang="zh-CN" b="0" i="1" smtClean="0">
                          <a:latin typeface="Cambria Math" panose="02040503050406030204" pitchFamily="18" charset="0"/>
                        </a:rPr>
                        <m:t>𝜃</m:t>
                      </m:r>
                    </m:oMath>
                  </m:oMathPara>
                </a14:m>
                <a:endParaRPr lang="en-US" altLang="zh-CN" i="1" dirty="0">
                  <a:latin typeface="Cambria Math" panose="02040503050406030204" pitchFamily="18" charset="0"/>
                </a:endParaRPr>
              </a:p>
              <a:p>
                <a:r>
                  <a:rPr lang="zh-CN" altLang="en-US" dirty="0"/>
                  <a:t>使用内点法改写目标函数并消去不等式约束有</a:t>
                </a:r>
                <a:endParaRPr lang="en-US" altLang="zh-CN" dirty="0"/>
              </a:p>
              <a:p>
                <a:pPr marL="0" indent="0">
                  <a:buNone/>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𝑚𝑖𝑛𝑖𝑚𝑖𝑧𝑒</m:t>
                      </m:r>
                      <m:r>
                        <a:rPr lang="en-US" altLang="zh-CN" b="0" i="1" smtClean="0">
                          <a:latin typeface="Cambria Math" panose="02040503050406030204" pitchFamily="18" charset="0"/>
                        </a:rPr>
                        <m:t> </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0</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𝜙</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num>
                        <m:den>
                          <m:r>
                            <a:rPr lang="en-US" altLang="zh-CN" b="0" i="1" smtClean="0">
                              <a:latin typeface="Cambria Math" panose="02040503050406030204" pitchFamily="18" charset="0"/>
                            </a:rPr>
                            <m:t>𝑡</m:t>
                          </m:r>
                        </m:den>
                      </m:f>
                    </m:oMath>
                  </m:oMathPara>
                </a14:m>
                <a:endParaRPr lang="en-US" altLang="zh-CN" b="0" dirty="0"/>
              </a:p>
              <a:p>
                <a:pPr marL="0" indent="0">
                  <a:buNone/>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𝑠𝑢𝑏𝑗𝑒𝑐𝑡</m:t>
                      </m:r>
                      <m:r>
                        <a:rPr lang="en-US" altLang="zh-CN" b="0" i="1" smtClean="0">
                          <a:latin typeface="Cambria Math" panose="02040503050406030204" pitchFamily="18" charset="0"/>
                        </a:rPr>
                        <m:t> </m:t>
                      </m:r>
                      <m:r>
                        <a:rPr lang="en-US" altLang="zh-CN" b="0" i="1" smtClean="0">
                          <a:latin typeface="Cambria Math" panose="02040503050406030204" pitchFamily="18" charset="0"/>
                        </a:rPr>
                        <m:t>𝑡𝑜</m:t>
                      </m:r>
                      <m:r>
                        <a:rPr lang="en-US" altLang="zh-CN" b="0" i="1" smtClean="0">
                          <a:latin typeface="Cambria Math" panose="02040503050406030204" pitchFamily="18" charset="0"/>
                        </a:rPr>
                        <m:t> </m:t>
                      </m:r>
                      <m:r>
                        <a:rPr lang="en-US" altLang="zh-CN" b="0" i="1" smtClean="0">
                          <a:latin typeface="Cambria Math" panose="02040503050406030204" pitchFamily="18" charset="0"/>
                        </a:rPr>
                        <m:t>𝐴𝑥</m:t>
                      </m:r>
                      <m:r>
                        <a:rPr lang="en-US" altLang="zh-CN" b="0" i="1" smtClean="0">
                          <a:latin typeface="Cambria Math" panose="02040503050406030204" pitchFamily="18" charset="0"/>
                        </a:rPr>
                        <m:t>=</m:t>
                      </m:r>
                      <m:r>
                        <a:rPr lang="en-US" altLang="zh-CN" b="0" i="1" smtClean="0">
                          <a:latin typeface="Cambria Math" panose="02040503050406030204" pitchFamily="18" charset="0"/>
                        </a:rPr>
                        <m:t>𝑏</m:t>
                      </m:r>
                    </m:oMath>
                  </m:oMathPara>
                </a14:m>
                <a:endParaRPr lang="en-US" altLang="zh-CN" dirty="0"/>
              </a:p>
              <a:p>
                <a:pPr marL="0" indent="0">
                  <a:buNone/>
                </a:pPr>
                <a:r>
                  <a:rPr lang="zh-CN" altLang="en-US" dirty="0"/>
                  <a:t>其中</a:t>
                </a:r>
                <a14:m>
                  <m:oMath xmlns:m="http://schemas.openxmlformats.org/officeDocument/2006/math">
                    <m:r>
                      <a:rPr lang="en-US" altLang="zh-CN" b="0" i="1" smtClean="0">
                        <a:latin typeface="Cambria Math" panose="02040503050406030204" pitchFamily="18" charset="0"/>
                      </a:rPr>
                      <m:t>𝜙</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oMath>
                </a14:m>
                <a:r>
                  <a:rPr lang="zh-CN" altLang="en-US" dirty="0"/>
                  <a:t>为由不等式约束转化的对数障碍</a:t>
                </a:r>
                <a:endParaRPr lang="en-US" altLang="zh-CN" dirty="0"/>
              </a:p>
            </p:txBody>
          </p:sp>
        </mc:Choice>
        <mc:Fallback xmlns="">
          <p:sp>
            <p:nvSpPr>
              <p:cNvPr id="5" name="Text Placeholder 4">
                <a:extLst>
                  <a:ext uri="{FF2B5EF4-FFF2-40B4-BE49-F238E27FC236}">
                    <a16:creationId xmlns:a16="http://schemas.microsoft.com/office/drawing/2014/main" id="{3613A382-B2A2-4335-B55C-E5AB5FE97181}"/>
                  </a:ext>
                </a:extLst>
              </p:cNvPr>
              <p:cNvSpPr>
                <a:spLocks noGrp="1" noRot="1" noChangeAspect="1" noMove="1" noResize="1" noEditPoints="1" noAdjustHandles="1" noChangeArrowheads="1" noChangeShapeType="1" noTextEdit="1"/>
              </p:cNvSpPr>
              <p:nvPr>
                <p:ph type="body" sz="quarter" idx="14"/>
              </p:nvPr>
            </p:nvSpPr>
            <p:spPr>
              <a:blipFill>
                <a:blip r:embed="rId2"/>
                <a:stretch>
                  <a:fillRect l="-527" b="-2097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8174465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4715627-EC90-4C88-AB0C-7ABE500B9F00}"/>
              </a:ext>
            </a:extLst>
          </p:cNvPr>
          <p:cNvSpPr>
            <a:spLocks noGrp="1"/>
          </p:cNvSpPr>
          <p:nvPr>
            <p:ph type="body" sz="quarter" idx="11"/>
          </p:nvPr>
        </p:nvSpPr>
        <p:spPr/>
        <p:txBody>
          <a:bodyPr/>
          <a:lstStyle/>
          <a:p>
            <a:r>
              <a:rPr lang="zh-CN" altLang="en-US" dirty="0"/>
              <a:t>论文算法</a:t>
            </a:r>
          </a:p>
        </p:txBody>
      </p:sp>
      <p:sp>
        <p:nvSpPr>
          <p:cNvPr id="3" name="Text Placeholder 2">
            <a:extLst>
              <a:ext uri="{FF2B5EF4-FFF2-40B4-BE49-F238E27FC236}">
                <a16:creationId xmlns:a16="http://schemas.microsoft.com/office/drawing/2014/main" id="{06F03530-18E2-4EEE-852B-8711A4DEC86A}"/>
              </a:ext>
            </a:extLst>
          </p:cNvPr>
          <p:cNvSpPr>
            <a:spLocks noGrp="1"/>
          </p:cNvSpPr>
          <p:nvPr>
            <p:ph type="body" sz="quarter" idx="12"/>
          </p:nvPr>
        </p:nvSpPr>
        <p:spPr/>
        <p:txBody>
          <a:bodyPr/>
          <a:lstStyle/>
          <a:p>
            <a:endParaRPr lang="zh-CN" altLang="en-US"/>
          </a:p>
        </p:txBody>
      </p:sp>
      <p:sp>
        <p:nvSpPr>
          <p:cNvPr id="4" name="Text Placeholder 3">
            <a:extLst>
              <a:ext uri="{FF2B5EF4-FFF2-40B4-BE49-F238E27FC236}">
                <a16:creationId xmlns:a16="http://schemas.microsoft.com/office/drawing/2014/main" id="{4131A9AF-5A67-4285-A17C-765EBEA380BF}"/>
              </a:ext>
            </a:extLst>
          </p:cNvPr>
          <p:cNvSpPr>
            <a:spLocks noGrp="1"/>
          </p:cNvSpPr>
          <p:nvPr>
            <p:ph type="body" sz="quarter" idx="13"/>
          </p:nvPr>
        </p:nvSpPr>
        <p:spPr/>
        <p:txBody>
          <a:bodyPr/>
          <a:lstStyle/>
          <a:p>
            <a:endParaRPr lang="zh-CN" altLang="en-US"/>
          </a:p>
        </p:txBody>
      </p:sp>
      <mc:AlternateContent xmlns:mc="http://schemas.openxmlformats.org/markup-compatibility/2006" xmlns:a14="http://schemas.microsoft.com/office/drawing/2010/main">
        <mc:Choice Requires="a14">
          <p:sp>
            <p:nvSpPr>
              <p:cNvPr id="5" name="Text Placeholder 4">
                <a:extLst>
                  <a:ext uri="{FF2B5EF4-FFF2-40B4-BE49-F238E27FC236}">
                    <a16:creationId xmlns:a16="http://schemas.microsoft.com/office/drawing/2014/main" id="{62C3E1BA-891B-4986-8C6E-0754BA43F33C}"/>
                  </a:ext>
                </a:extLst>
              </p:cNvPr>
              <p:cNvSpPr>
                <a:spLocks noGrp="1"/>
              </p:cNvSpPr>
              <p:nvPr>
                <p:ph type="body" sz="quarter" idx="14"/>
              </p:nvPr>
            </p:nvSpPr>
            <p:spPr/>
            <p:txBody>
              <a:bodyPr/>
              <a:lstStyle/>
              <a:p>
                <a:r>
                  <a:rPr lang="zh-CN" altLang="en-US" dirty="0"/>
                  <a:t>其</a:t>
                </a:r>
                <a:r>
                  <a:rPr lang="en-US" altLang="zh-CN" dirty="0"/>
                  <a:t>KKT</a:t>
                </a:r>
                <a:r>
                  <a:rPr lang="zh-CN" altLang="en-US" dirty="0"/>
                  <a:t>矩阵中，由目标函数得来的</a:t>
                </a:r>
                <a:r>
                  <a:rPr lang="en-US" altLang="zh-CN" dirty="0"/>
                  <a:t>Hessian</a:t>
                </a:r>
                <a:r>
                  <a:rPr lang="zh-CN" altLang="en-US" dirty="0"/>
                  <a:t>矩阵具有以下形式（</a:t>
                </a:r>
                <a:r>
                  <a:rPr lang="en-US" altLang="zh-CN" dirty="0"/>
                  <a:t>r=2,p=2)</a:t>
                </a:r>
              </a:p>
              <a:p>
                <a:pPr marL="0" indent="0">
                  <a:lnSpc>
                    <a:spcPct val="100000"/>
                  </a:lnSpc>
                  <a:buNone/>
                </a:pPr>
                <a14:m>
                  <m:oMathPara xmlns:m="http://schemas.openxmlformats.org/officeDocument/2006/math">
                    <m:oMathParaPr>
                      <m:jc m:val="centerGroup"/>
                    </m:oMathParaPr>
                    <m:oMath xmlns:m="http://schemas.openxmlformats.org/officeDocument/2006/math">
                      <m:d>
                        <m:dPr>
                          <m:begChr m:val="["/>
                          <m:endChr m:val="]"/>
                          <m:ctrlPr>
                            <a:rPr lang="zh-CN" altLang="zh-CN" sz="12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dPr>
                        <m:e>
                          <m:m>
                            <m:mPr>
                              <m:mcs>
                                <m:mc>
                                  <m:mcPr>
                                    <m:count m:val="14"/>
                                    <m:mcJc m:val="center"/>
                                  </m:mcPr>
                                </m:mc>
                              </m:mcs>
                              <m:ctrlPr>
                                <a:rPr lang="zh-CN" altLang="zh-CN" sz="1200" i="1" kern="100">
                                  <a:effectLst/>
                                  <a:latin typeface="Cambria Math" panose="02040503050406030204" pitchFamily="18" charset="0"/>
                                  <a:ea typeface="Cambria Math" panose="02040503050406030204" pitchFamily="18" charset="0"/>
                                  <a:cs typeface="Times New Roman" panose="02020603050405020304" pitchFamily="18" charset="0"/>
                                </a:rPr>
                              </m:ctrlPr>
                            </m:mPr>
                            <m:mr>
                              <m:e>
                                <m:f>
                                  <m:fPr>
                                    <m:ctrlPr>
                                      <a:rPr lang="zh-CN" altLang="zh-CN" sz="1200" i="1" kern="100">
                                        <a:effectLst/>
                                        <a:latin typeface="Cambria Math" panose="02040503050406030204" pitchFamily="18" charset="0"/>
                                        <a:ea typeface="Cambria Math" panose="02040503050406030204" pitchFamily="18" charset="0"/>
                                        <a:cs typeface="Times New Roman" panose="02020603050405020304" pitchFamily="18" charset="0"/>
                                      </a:rPr>
                                    </m:ctrlPr>
                                  </m:fPr>
                                  <m:num>
                                    <m:sSup>
                                      <m:sSupPr>
                                        <m:ctrlPr>
                                          <a:rPr lang="zh-CN" altLang="zh-CN" sz="12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200" i="1" kern="100">
                                            <a:effectLst/>
                                            <a:latin typeface="Cambria Math" panose="02040503050406030204" pitchFamily="18" charset="0"/>
                                            <a:ea typeface="等线" panose="02010600030101010101" pitchFamily="2" charset="-122"/>
                                            <a:cs typeface="Times New Roman" panose="02020603050405020304" pitchFamily="18" charset="0"/>
                                          </a:rPr>
                                          <m:t>𝜕</m:t>
                                        </m:r>
                                      </m:e>
                                      <m:sup>
                                        <m:r>
                                          <a:rPr lang="en-US" altLang="zh-CN" sz="1200" i="1" kern="100">
                                            <a:effectLst/>
                                            <a:latin typeface="Cambria Math" panose="02040503050406030204" pitchFamily="18" charset="0"/>
                                            <a:ea typeface="等线" panose="02010600030101010101" pitchFamily="2" charset="-122"/>
                                            <a:cs typeface="Times New Roman" panose="02020603050405020304" pitchFamily="18" charset="0"/>
                                          </a:rPr>
                                          <m:t>2</m:t>
                                        </m:r>
                                      </m:sup>
                                    </m:sSup>
                                    <m:r>
                                      <a:rPr lang="en-US" altLang="zh-CN" sz="1200" i="1" kern="100">
                                        <a:effectLst/>
                                        <a:latin typeface="Cambria Math" panose="02040503050406030204" pitchFamily="18" charset="0"/>
                                        <a:ea typeface="等线" panose="02010600030101010101" pitchFamily="2" charset="-122"/>
                                        <a:cs typeface="Times New Roman" panose="02020603050405020304" pitchFamily="18" charset="0"/>
                                      </a:rPr>
                                      <m:t>𝑓</m:t>
                                    </m:r>
                                  </m:num>
                                  <m:den>
                                    <m:r>
                                      <a:rPr lang="en-US" altLang="zh-CN" sz="1200" i="1" kern="100">
                                        <a:effectLst/>
                                        <a:latin typeface="Cambria Math" panose="02040503050406030204" pitchFamily="18" charset="0"/>
                                        <a:ea typeface="等线" panose="02010600030101010101" pitchFamily="2" charset="-122"/>
                                        <a:cs typeface="Times New Roman" panose="02020603050405020304" pitchFamily="18" charset="0"/>
                                      </a:rPr>
                                      <m:t>𝜕</m:t>
                                    </m:r>
                                    <m:sSubSup>
                                      <m:sSubSupPr>
                                        <m:ctrlPr>
                                          <a:rPr lang="zh-CN" altLang="zh-CN" sz="1200" i="1" kern="100">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200" i="1" kern="100">
                                            <a:effectLst/>
                                            <a:latin typeface="Cambria Math" panose="02040503050406030204" pitchFamily="18" charset="0"/>
                                            <a:ea typeface="等线" panose="02010600030101010101" pitchFamily="2" charset="-122"/>
                                            <a:cs typeface="Times New Roman" panose="02020603050405020304" pitchFamily="18" charset="0"/>
                                          </a:rPr>
                                          <m:t>𝑏</m:t>
                                        </m:r>
                                      </m:e>
                                      <m:sub>
                                        <m:r>
                                          <a:rPr lang="en-US" altLang="zh-CN" sz="1200" i="1" kern="100">
                                            <a:effectLst/>
                                            <a:latin typeface="Cambria Math" panose="02040503050406030204" pitchFamily="18" charset="0"/>
                                            <a:ea typeface="等线" panose="02010600030101010101" pitchFamily="2" charset="-122"/>
                                            <a:cs typeface="Times New Roman" panose="02020603050405020304" pitchFamily="18" charset="0"/>
                                          </a:rPr>
                                          <m:t>1</m:t>
                                        </m:r>
                                      </m:sub>
                                      <m:sup>
                                        <m:r>
                                          <a:rPr lang="en-US" altLang="zh-CN" sz="1200" i="1" kern="100">
                                            <a:effectLst/>
                                            <a:latin typeface="Cambria Math" panose="02040503050406030204" pitchFamily="18" charset="0"/>
                                            <a:ea typeface="等线" panose="02010600030101010101" pitchFamily="2" charset="-122"/>
                                            <a:cs typeface="Times New Roman" panose="02020603050405020304" pitchFamily="18" charset="0"/>
                                          </a:rPr>
                                          <m:t>2</m:t>
                                        </m:r>
                                      </m:sup>
                                    </m:sSubSup>
                                  </m:den>
                                </m:f>
                              </m:e>
                              <m:e>
                                <m:r>
                                  <a:rPr lang="en-US" altLang="zh-CN" sz="1200" i="1" kern="100">
                                    <a:effectLst/>
                                    <a:latin typeface="Cambria Math" panose="02040503050406030204" pitchFamily="18" charset="0"/>
                                    <a:ea typeface="等线" panose="02010600030101010101" pitchFamily="2" charset="-122"/>
                                    <a:cs typeface="Times New Roman" panose="02020603050405020304" pitchFamily="18" charset="0"/>
                                  </a:rPr>
                                  <m:t>0</m:t>
                                </m:r>
                              </m:e>
                              <m:e>
                                <m:r>
                                  <a:rPr lang="en-US" altLang="zh-CN" sz="1200" i="1" kern="100">
                                    <a:effectLst/>
                                    <a:latin typeface="Cambria Math" panose="02040503050406030204" pitchFamily="18" charset="0"/>
                                    <a:ea typeface="等线" panose="02010600030101010101" pitchFamily="2" charset="-122"/>
                                    <a:cs typeface="Times New Roman" panose="02020603050405020304" pitchFamily="18" charset="0"/>
                                  </a:rPr>
                                  <m:t>0</m:t>
                                </m:r>
                              </m:e>
                              <m:e>
                                <m:r>
                                  <a:rPr lang="en-US" altLang="zh-CN" sz="1200" i="1" kern="100">
                                    <a:effectLst/>
                                    <a:latin typeface="Cambria Math" panose="02040503050406030204" pitchFamily="18" charset="0"/>
                                    <a:ea typeface="等线" panose="02010600030101010101" pitchFamily="2" charset="-122"/>
                                    <a:cs typeface="Times New Roman" panose="02020603050405020304" pitchFamily="18" charset="0"/>
                                  </a:rPr>
                                  <m:t>0</m:t>
                                </m:r>
                              </m:e>
                              <m:e>
                                <m:f>
                                  <m:fPr>
                                    <m:ctrlPr>
                                      <a:rPr lang="zh-CN" altLang="zh-CN" sz="1200" i="1" kern="100">
                                        <a:effectLst/>
                                        <a:latin typeface="Cambria Math" panose="02040503050406030204" pitchFamily="18" charset="0"/>
                                        <a:ea typeface="Cambria Math" panose="02040503050406030204" pitchFamily="18" charset="0"/>
                                        <a:cs typeface="Times New Roman" panose="02020603050405020304" pitchFamily="18" charset="0"/>
                                      </a:rPr>
                                    </m:ctrlPr>
                                  </m:fPr>
                                  <m:num>
                                    <m:sSup>
                                      <m:sSupPr>
                                        <m:ctrlPr>
                                          <a:rPr lang="zh-CN" altLang="zh-CN" sz="12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200" i="1" kern="100">
                                            <a:effectLst/>
                                            <a:latin typeface="Cambria Math" panose="02040503050406030204" pitchFamily="18" charset="0"/>
                                            <a:ea typeface="等线" panose="02010600030101010101" pitchFamily="2" charset="-122"/>
                                            <a:cs typeface="Times New Roman" panose="02020603050405020304" pitchFamily="18" charset="0"/>
                                          </a:rPr>
                                          <m:t>𝜕</m:t>
                                        </m:r>
                                      </m:e>
                                      <m:sup>
                                        <m:r>
                                          <a:rPr lang="en-US" altLang="zh-CN" sz="1200" i="1" kern="100">
                                            <a:effectLst/>
                                            <a:latin typeface="Cambria Math" panose="02040503050406030204" pitchFamily="18" charset="0"/>
                                            <a:ea typeface="等线" panose="02010600030101010101" pitchFamily="2" charset="-122"/>
                                            <a:cs typeface="Times New Roman" panose="02020603050405020304" pitchFamily="18" charset="0"/>
                                          </a:rPr>
                                          <m:t>2</m:t>
                                        </m:r>
                                      </m:sup>
                                    </m:sSup>
                                    <m:r>
                                      <a:rPr lang="en-US" altLang="zh-CN" sz="1200" i="1" kern="100">
                                        <a:effectLst/>
                                        <a:latin typeface="Cambria Math" panose="02040503050406030204" pitchFamily="18" charset="0"/>
                                        <a:ea typeface="等线" panose="02010600030101010101" pitchFamily="2" charset="-122"/>
                                        <a:cs typeface="Times New Roman" panose="02020603050405020304" pitchFamily="18" charset="0"/>
                                      </a:rPr>
                                      <m:t>𝑓</m:t>
                                    </m:r>
                                  </m:num>
                                  <m:den>
                                    <m:r>
                                      <a:rPr lang="en-US" altLang="zh-CN" sz="1200" i="1" kern="100">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12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effectLst/>
                                            <a:latin typeface="Cambria Math" panose="02040503050406030204" pitchFamily="18" charset="0"/>
                                            <a:ea typeface="等线" panose="02010600030101010101" pitchFamily="2" charset="-122"/>
                                            <a:cs typeface="Times New Roman" panose="02020603050405020304" pitchFamily="18" charset="0"/>
                                          </a:rPr>
                                          <m:t>𝑏</m:t>
                                        </m:r>
                                      </m:e>
                                      <m:sub>
                                        <m:r>
                                          <a:rPr lang="en-US" altLang="zh-CN" sz="1200" i="1" kern="100">
                                            <a:effectLst/>
                                            <a:latin typeface="Cambria Math" panose="02040503050406030204" pitchFamily="18" charset="0"/>
                                            <a:ea typeface="等线" panose="02010600030101010101" pitchFamily="2" charset="-122"/>
                                            <a:cs typeface="Times New Roman" panose="02020603050405020304" pitchFamily="18" charset="0"/>
                                          </a:rPr>
                                          <m:t>1</m:t>
                                        </m:r>
                                      </m:sub>
                                    </m:sSub>
                                    <m:r>
                                      <a:rPr lang="en-US" altLang="zh-CN" sz="1200" i="1" kern="100">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12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effectLst/>
                                            <a:latin typeface="Cambria Math" panose="02040503050406030204" pitchFamily="18" charset="0"/>
                                            <a:ea typeface="等线" panose="02010600030101010101" pitchFamily="2" charset="-122"/>
                                            <a:cs typeface="Times New Roman" panose="02020603050405020304" pitchFamily="18" charset="0"/>
                                          </a:rPr>
                                          <m:t>𝑏</m:t>
                                        </m:r>
                                      </m:e>
                                      <m:sub>
                                        <m:r>
                                          <a:rPr lang="en-US" altLang="zh-CN" sz="1200" i="1" kern="100">
                                            <a:effectLst/>
                                            <a:latin typeface="Cambria Math" panose="02040503050406030204" pitchFamily="18" charset="0"/>
                                            <a:ea typeface="等线" panose="02010600030101010101" pitchFamily="2" charset="-122"/>
                                            <a:cs typeface="Times New Roman" panose="02020603050405020304" pitchFamily="18" charset="0"/>
                                          </a:rPr>
                                          <m:t>2</m:t>
                                        </m:r>
                                      </m:sub>
                                    </m:sSub>
                                  </m:den>
                                </m:f>
                              </m:e>
                              <m:e>
                                <m:r>
                                  <a:rPr lang="en-US" altLang="zh-CN" sz="1200" i="1" kern="100">
                                    <a:effectLst/>
                                    <a:latin typeface="Cambria Math" panose="02040503050406030204" pitchFamily="18" charset="0"/>
                                    <a:ea typeface="等线" panose="02010600030101010101" pitchFamily="2" charset="-122"/>
                                    <a:cs typeface="Times New Roman" panose="02020603050405020304" pitchFamily="18" charset="0"/>
                                  </a:rPr>
                                  <m:t>0</m:t>
                                </m:r>
                              </m:e>
                              <m:e>
                                <m:r>
                                  <a:rPr lang="en-US" altLang="zh-CN" sz="1200" i="1" kern="100">
                                    <a:effectLst/>
                                    <a:latin typeface="Cambria Math" panose="02040503050406030204" pitchFamily="18" charset="0"/>
                                    <a:ea typeface="等线" panose="02010600030101010101" pitchFamily="2" charset="-122"/>
                                    <a:cs typeface="Times New Roman" panose="02020603050405020304" pitchFamily="18" charset="0"/>
                                  </a:rPr>
                                  <m:t>0</m:t>
                                </m:r>
                              </m:e>
                              <m:e>
                                <m:r>
                                  <a:rPr lang="en-US" altLang="zh-CN" sz="1200" i="1" kern="100">
                                    <a:effectLst/>
                                    <a:latin typeface="Cambria Math" panose="02040503050406030204" pitchFamily="18" charset="0"/>
                                    <a:ea typeface="等线" panose="02010600030101010101" pitchFamily="2" charset="-122"/>
                                    <a:cs typeface="Times New Roman" panose="02020603050405020304" pitchFamily="18" charset="0"/>
                                  </a:rPr>
                                  <m:t>0</m:t>
                                </m:r>
                              </m:e>
                              <m:e>
                                <m:r>
                                  <a:rPr lang="en-US" altLang="zh-CN" sz="1200" i="1" kern="100">
                                    <a:effectLst/>
                                    <a:latin typeface="Cambria Math" panose="02040503050406030204" pitchFamily="18" charset="0"/>
                                    <a:ea typeface="等线" panose="02010600030101010101" pitchFamily="2" charset="-122"/>
                                    <a:cs typeface="Times New Roman" panose="02020603050405020304" pitchFamily="18" charset="0"/>
                                  </a:rPr>
                                  <m:t>0</m:t>
                                </m:r>
                              </m:e>
                              <m:e>
                                <m:r>
                                  <a:rPr lang="en-US" altLang="zh-CN" sz="1200" i="1" kern="100">
                                    <a:effectLst/>
                                    <a:latin typeface="Cambria Math" panose="02040503050406030204" pitchFamily="18" charset="0"/>
                                    <a:ea typeface="等线" panose="02010600030101010101" pitchFamily="2" charset="-122"/>
                                    <a:cs typeface="Times New Roman" panose="02020603050405020304" pitchFamily="18" charset="0"/>
                                  </a:rPr>
                                  <m:t>⋯</m:t>
                                </m:r>
                              </m:e>
                              <m:e>
                                <m:r>
                                  <a:rPr lang="en-US" altLang="zh-CN" sz="1200" i="1" kern="100">
                                    <a:effectLst/>
                                    <a:latin typeface="Cambria Math" panose="02040503050406030204" pitchFamily="18" charset="0"/>
                                    <a:ea typeface="等线" panose="02010600030101010101" pitchFamily="2" charset="-122"/>
                                    <a:cs typeface="Times New Roman" panose="02020603050405020304" pitchFamily="18" charset="0"/>
                                  </a:rPr>
                                  <m:t>0</m:t>
                                </m:r>
                              </m:e>
                              <m:e>
                                <m:r>
                                  <a:rPr lang="en-US" altLang="zh-CN" sz="1200" i="1" kern="100">
                                    <a:effectLst/>
                                    <a:latin typeface="Cambria Math" panose="02040503050406030204" pitchFamily="18" charset="0"/>
                                    <a:ea typeface="等线" panose="02010600030101010101" pitchFamily="2" charset="-122"/>
                                    <a:cs typeface="Times New Roman" panose="02020603050405020304" pitchFamily="18" charset="0"/>
                                  </a:rPr>
                                  <m:t>0</m:t>
                                </m:r>
                              </m:e>
                              <m:e>
                                <m:r>
                                  <a:rPr lang="en-US" altLang="zh-CN" sz="1200" i="1" kern="100">
                                    <a:effectLst/>
                                    <a:latin typeface="Cambria Math" panose="02040503050406030204" pitchFamily="18" charset="0"/>
                                    <a:ea typeface="等线" panose="02010600030101010101" pitchFamily="2" charset="-122"/>
                                    <a:cs typeface="Times New Roman" panose="02020603050405020304" pitchFamily="18" charset="0"/>
                                  </a:rPr>
                                  <m:t>0</m:t>
                                </m:r>
                              </m:e>
                              <m:e>
                                <m:r>
                                  <a:rPr lang="en-US" altLang="zh-CN" sz="1200" i="1" kern="100">
                                    <a:effectLst/>
                                    <a:latin typeface="Cambria Math" panose="02040503050406030204" pitchFamily="18" charset="0"/>
                                    <a:ea typeface="等线" panose="02010600030101010101" pitchFamily="2" charset="-122"/>
                                    <a:cs typeface="Times New Roman" panose="02020603050405020304" pitchFamily="18" charset="0"/>
                                  </a:rPr>
                                  <m:t>0</m:t>
                                </m:r>
                              </m:e>
                            </m:mr>
                            <m:mr>
                              <m:e>
                                <m:r>
                                  <a:rPr lang="en-US" altLang="zh-CN" sz="1200" i="1" kern="100">
                                    <a:effectLst/>
                                    <a:latin typeface="Cambria Math" panose="02040503050406030204" pitchFamily="18" charset="0"/>
                                    <a:ea typeface="等线" panose="02010600030101010101" pitchFamily="2" charset="-122"/>
                                    <a:cs typeface="Times New Roman" panose="02020603050405020304" pitchFamily="18" charset="0"/>
                                  </a:rPr>
                                  <m:t>0</m:t>
                                </m:r>
                              </m:e>
                              <m:e>
                                <m:r>
                                  <a:rPr lang="en-US" altLang="zh-CN" sz="1200" i="1" kern="100">
                                    <a:effectLst/>
                                    <a:latin typeface="Cambria Math" panose="02040503050406030204" pitchFamily="18" charset="0"/>
                                    <a:ea typeface="等线" panose="02010600030101010101" pitchFamily="2" charset="-122"/>
                                    <a:cs typeface="Times New Roman" panose="02020603050405020304" pitchFamily="18" charset="0"/>
                                  </a:rPr>
                                  <m:t>0</m:t>
                                </m:r>
                              </m:e>
                              <m:e>
                                <m:r>
                                  <a:rPr lang="en-US" altLang="zh-CN" sz="1200" i="1" kern="100">
                                    <a:effectLst/>
                                    <a:latin typeface="Cambria Math" panose="02040503050406030204" pitchFamily="18" charset="0"/>
                                    <a:ea typeface="等线" panose="02010600030101010101" pitchFamily="2" charset="-122"/>
                                    <a:cs typeface="Times New Roman" panose="02020603050405020304" pitchFamily="18" charset="0"/>
                                  </a:rPr>
                                  <m:t>0</m:t>
                                </m:r>
                              </m:e>
                              <m:e>
                                <m:r>
                                  <a:rPr lang="en-US" altLang="zh-CN" sz="1200" i="1" kern="100">
                                    <a:effectLst/>
                                    <a:latin typeface="Cambria Math" panose="02040503050406030204" pitchFamily="18" charset="0"/>
                                    <a:ea typeface="等线" panose="02010600030101010101" pitchFamily="2" charset="-122"/>
                                    <a:cs typeface="Times New Roman" panose="02020603050405020304" pitchFamily="18" charset="0"/>
                                  </a:rPr>
                                  <m:t>0</m:t>
                                </m:r>
                              </m:e>
                              <m:e>
                                <m:r>
                                  <a:rPr lang="en-US" altLang="zh-CN" sz="1200" i="1" kern="100">
                                    <a:effectLst/>
                                    <a:latin typeface="Cambria Math" panose="02040503050406030204" pitchFamily="18" charset="0"/>
                                    <a:ea typeface="等线" panose="02010600030101010101" pitchFamily="2" charset="-122"/>
                                    <a:cs typeface="Times New Roman" panose="02020603050405020304" pitchFamily="18" charset="0"/>
                                  </a:rPr>
                                  <m:t>0</m:t>
                                </m:r>
                              </m:e>
                              <m:e>
                                <m:r>
                                  <a:rPr lang="en-US" altLang="zh-CN" sz="1200" i="1" kern="100">
                                    <a:effectLst/>
                                    <a:latin typeface="Cambria Math" panose="02040503050406030204" pitchFamily="18" charset="0"/>
                                    <a:ea typeface="等线" panose="02010600030101010101" pitchFamily="2" charset="-122"/>
                                    <a:cs typeface="Times New Roman" panose="02020603050405020304" pitchFamily="18" charset="0"/>
                                  </a:rPr>
                                  <m:t>0</m:t>
                                </m:r>
                              </m:e>
                              <m:e>
                                <m:r>
                                  <a:rPr lang="en-US" altLang="zh-CN" sz="1200" i="1" kern="100">
                                    <a:effectLst/>
                                    <a:latin typeface="Cambria Math" panose="02040503050406030204" pitchFamily="18" charset="0"/>
                                    <a:ea typeface="等线" panose="02010600030101010101" pitchFamily="2" charset="-122"/>
                                    <a:cs typeface="Times New Roman" panose="02020603050405020304" pitchFamily="18" charset="0"/>
                                  </a:rPr>
                                  <m:t>0</m:t>
                                </m:r>
                              </m:e>
                              <m:e>
                                <m:r>
                                  <a:rPr lang="en-US" altLang="zh-CN" sz="1200" i="1" kern="100">
                                    <a:effectLst/>
                                    <a:latin typeface="Cambria Math" panose="02040503050406030204" pitchFamily="18" charset="0"/>
                                    <a:ea typeface="等线" panose="02010600030101010101" pitchFamily="2" charset="-122"/>
                                    <a:cs typeface="Times New Roman" panose="02020603050405020304" pitchFamily="18" charset="0"/>
                                  </a:rPr>
                                  <m:t>0</m:t>
                                </m:r>
                              </m:e>
                              <m:e>
                                <m:r>
                                  <a:rPr lang="en-US" altLang="zh-CN" sz="1200" i="1" kern="100">
                                    <a:effectLst/>
                                    <a:latin typeface="Cambria Math" panose="02040503050406030204" pitchFamily="18" charset="0"/>
                                    <a:ea typeface="等线" panose="02010600030101010101" pitchFamily="2" charset="-122"/>
                                    <a:cs typeface="Times New Roman" panose="02020603050405020304" pitchFamily="18" charset="0"/>
                                  </a:rPr>
                                  <m:t>0</m:t>
                                </m:r>
                              </m:e>
                              <m:e>
                                <m:r>
                                  <a:rPr lang="en-US" altLang="zh-CN" sz="1200" i="1" kern="100">
                                    <a:effectLst/>
                                    <a:latin typeface="Cambria Math" panose="02040503050406030204" pitchFamily="18" charset="0"/>
                                    <a:ea typeface="等线" panose="02010600030101010101" pitchFamily="2" charset="-122"/>
                                    <a:cs typeface="Times New Roman" panose="02020603050405020304" pitchFamily="18" charset="0"/>
                                  </a:rPr>
                                  <m:t>⋯</m:t>
                                </m:r>
                              </m:e>
                              <m:e>
                                <m:r>
                                  <a:rPr lang="en-US" altLang="zh-CN" sz="1200" i="1" kern="100">
                                    <a:effectLst/>
                                    <a:latin typeface="Cambria Math" panose="02040503050406030204" pitchFamily="18" charset="0"/>
                                    <a:ea typeface="等线" panose="02010600030101010101" pitchFamily="2" charset="-122"/>
                                    <a:cs typeface="Times New Roman" panose="02020603050405020304" pitchFamily="18" charset="0"/>
                                  </a:rPr>
                                  <m:t>0</m:t>
                                </m:r>
                              </m:e>
                              <m:e>
                                <m:r>
                                  <a:rPr lang="en-US" altLang="zh-CN" sz="1200" i="1" kern="100">
                                    <a:effectLst/>
                                    <a:latin typeface="Cambria Math" panose="02040503050406030204" pitchFamily="18" charset="0"/>
                                    <a:ea typeface="等线" panose="02010600030101010101" pitchFamily="2" charset="-122"/>
                                    <a:cs typeface="Times New Roman" panose="02020603050405020304" pitchFamily="18" charset="0"/>
                                  </a:rPr>
                                  <m:t>0</m:t>
                                </m:r>
                              </m:e>
                              <m:e>
                                <m:r>
                                  <a:rPr lang="en-US" altLang="zh-CN" sz="1200" i="1" kern="100">
                                    <a:effectLst/>
                                    <a:latin typeface="Cambria Math" panose="02040503050406030204" pitchFamily="18" charset="0"/>
                                    <a:ea typeface="等线" panose="02010600030101010101" pitchFamily="2" charset="-122"/>
                                    <a:cs typeface="Times New Roman" panose="02020603050405020304" pitchFamily="18" charset="0"/>
                                  </a:rPr>
                                  <m:t>0</m:t>
                                </m:r>
                              </m:e>
                              <m:e>
                                <m:r>
                                  <a:rPr lang="en-US" altLang="zh-CN" sz="1200" i="1" kern="100">
                                    <a:effectLst/>
                                    <a:latin typeface="Cambria Math" panose="02040503050406030204" pitchFamily="18" charset="0"/>
                                    <a:ea typeface="等线" panose="02010600030101010101" pitchFamily="2" charset="-122"/>
                                    <a:cs typeface="Times New Roman" panose="02020603050405020304" pitchFamily="18" charset="0"/>
                                  </a:rPr>
                                  <m:t>0</m:t>
                                </m:r>
                              </m:e>
                            </m:mr>
                            <m:mr>
                              <m:e>
                                <m:r>
                                  <a:rPr lang="en-US" altLang="zh-CN" sz="1200" i="1" kern="100">
                                    <a:effectLst/>
                                    <a:latin typeface="Cambria Math" panose="02040503050406030204" pitchFamily="18" charset="0"/>
                                    <a:ea typeface="等线" panose="02010600030101010101" pitchFamily="2" charset="-122"/>
                                    <a:cs typeface="Times New Roman" panose="02020603050405020304" pitchFamily="18" charset="0"/>
                                  </a:rPr>
                                  <m:t>0</m:t>
                                </m:r>
                              </m:e>
                              <m:e>
                                <m:r>
                                  <a:rPr lang="en-US" altLang="zh-CN" sz="1200" i="1" kern="100">
                                    <a:effectLst/>
                                    <a:latin typeface="Cambria Math" panose="02040503050406030204" pitchFamily="18" charset="0"/>
                                    <a:ea typeface="等线" panose="02010600030101010101" pitchFamily="2" charset="-122"/>
                                    <a:cs typeface="Times New Roman" panose="02020603050405020304" pitchFamily="18" charset="0"/>
                                  </a:rPr>
                                  <m:t>0</m:t>
                                </m:r>
                              </m:e>
                              <m:e>
                                <m:f>
                                  <m:fPr>
                                    <m:ctrlPr>
                                      <a:rPr lang="zh-CN" altLang="zh-CN" sz="1200" i="1" kern="100">
                                        <a:effectLst/>
                                        <a:latin typeface="Cambria Math" panose="02040503050406030204" pitchFamily="18" charset="0"/>
                                        <a:ea typeface="Cambria Math" panose="02040503050406030204" pitchFamily="18" charset="0"/>
                                        <a:cs typeface="Times New Roman" panose="02020603050405020304" pitchFamily="18" charset="0"/>
                                      </a:rPr>
                                    </m:ctrlPr>
                                  </m:fPr>
                                  <m:num>
                                    <m:sSup>
                                      <m:sSupPr>
                                        <m:ctrlPr>
                                          <a:rPr lang="zh-CN" altLang="zh-CN" sz="12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200" i="1" kern="100">
                                            <a:effectLst/>
                                            <a:latin typeface="Cambria Math" panose="02040503050406030204" pitchFamily="18" charset="0"/>
                                            <a:ea typeface="等线" panose="02010600030101010101" pitchFamily="2" charset="-122"/>
                                            <a:cs typeface="Times New Roman" panose="02020603050405020304" pitchFamily="18" charset="0"/>
                                          </a:rPr>
                                          <m:t>𝜕</m:t>
                                        </m:r>
                                      </m:e>
                                      <m:sup>
                                        <m:r>
                                          <a:rPr lang="en-US" altLang="zh-CN" sz="1200" i="1" kern="100">
                                            <a:effectLst/>
                                            <a:latin typeface="Cambria Math" panose="02040503050406030204" pitchFamily="18" charset="0"/>
                                            <a:ea typeface="等线" panose="02010600030101010101" pitchFamily="2" charset="-122"/>
                                            <a:cs typeface="Times New Roman" panose="02020603050405020304" pitchFamily="18" charset="0"/>
                                          </a:rPr>
                                          <m:t>2</m:t>
                                        </m:r>
                                      </m:sup>
                                    </m:sSup>
                                    <m:r>
                                      <a:rPr lang="en-US" altLang="zh-CN" sz="1200" i="1" kern="100">
                                        <a:effectLst/>
                                        <a:latin typeface="Cambria Math" panose="02040503050406030204" pitchFamily="18" charset="0"/>
                                        <a:ea typeface="等线" panose="02010600030101010101" pitchFamily="2" charset="-122"/>
                                        <a:cs typeface="Times New Roman" panose="02020603050405020304" pitchFamily="18" charset="0"/>
                                      </a:rPr>
                                      <m:t>𝑓</m:t>
                                    </m:r>
                                  </m:num>
                                  <m:den>
                                    <m:r>
                                      <a:rPr lang="en-US" altLang="zh-CN" sz="1200" i="1" kern="100">
                                        <a:effectLst/>
                                        <a:latin typeface="Cambria Math" panose="02040503050406030204" pitchFamily="18" charset="0"/>
                                        <a:ea typeface="等线" panose="02010600030101010101" pitchFamily="2" charset="-122"/>
                                        <a:cs typeface="Times New Roman" panose="02020603050405020304" pitchFamily="18" charset="0"/>
                                      </a:rPr>
                                      <m:t>𝜕</m:t>
                                    </m:r>
                                    <m:sSubSup>
                                      <m:sSubSupPr>
                                        <m:ctrlPr>
                                          <a:rPr lang="zh-CN" altLang="zh-CN" sz="1200" i="1" kern="100">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200" i="1" kern="100">
                                            <a:effectLst/>
                                            <a:latin typeface="Cambria Math" panose="02040503050406030204" pitchFamily="18" charset="0"/>
                                            <a:ea typeface="等线" panose="02010600030101010101" pitchFamily="2" charset="-122"/>
                                            <a:cs typeface="Times New Roman" panose="02020603050405020304" pitchFamily="18" charset="0"/>
                                          </a:rPr>
                                          <m:t>𝑢</m:t>
                                        </m:r>
                                      </m:e>
                                      <m:sub>
                                        <m:r>
                                          <a:rPr lang="en-US" altLang="zh-CN" sz="1200" i="1" kern="100">
                                            <a:effectLst/>
                                            <a:latin typeface="Cambria Math" panose="02040503050406030204" pitchFamily="18" charset="0"/>
                                            <a:ea typeface="等线" panose="02010600030101010101" pitchFamily="2" charset="-122"/>
                                            <a:cs typeface="Times New Roman" panose="02020603050405020304" pitchFamily="18" charset="0"/>
                                          </a:rPr>
                                          <m:t>1,1</m:t>
                                        </m:r>
                                      </m:sub>
                                      <m:sup>
                                        <m:r>
                                          <a:rPr lang="en-US" altLang="zh-CN" sz="1200" i="1" kern="100">
                                            <a:effectLst/>
                                            <a:latin typeface="Cambria Math" panose="02040503050406030204" pitchFamily="18" charset="0"/>
                                            <a:ea typeface="等线" panose="02010600030101010101" pitchFamily="2" charset="-122"/>
                                            <a:cs typeface="Times New Roman" panose="02020603050405020304" pitchFamily="18" charset="0"/>
                                          </a:rPr>
                                          <m:t>2</m:t>
                                        </m:r>
                                      </m:sup>
                                    </m:sSubSup>
                                  </m:den>
                                </m:f>
                              </m:e>
                              <m:e>
                                <m:f>
                                  <m:fPr>
                                    <m:ctrlPr>
                                      <a:rPr lang="zh-CN" altLang="zh-CN" sz="1200" i="1" kern="100">
                                        <a:effectLst/>
                                        <a:latin typeface="Cambria Math" panose="02040503050406030204" pitchFamily="18" charset="0"/>
                                        <a:ea typeface="Cambria Math" panose="02040503050406030204" pitchFamily="18" charset="0"/>
                                        <a:cs typeface="Times New Roman" panose="02020603050405020304" pitchFamily="18" charset="0"/>
                                      </a:rPr>
                                    </m:ctrlPr>
                                  </m:fPr>
                                  <m:num>
                                    <m:sSup>
                                      <m:sSupPr>
                                        <m:ctrlPr>
                                          <a:rPr lang="zh-CN" altLang="zh-CN" sz="12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200" i="1" kern="100">
                                            <a:effectLst/>
                                            <a:latin typeface="Cambria Math" panose="02040503050406030204" pitchFamily="18" charset="0"/>
                                            <a:ea typeface="等线" panose="02010600030101010101" pitchFamily="2" charset="-122"/>
                                            <a:cs typeface="Times New Roman" panose="02020603050405020304" pitchFamily="18" charset="0"/>
                                          </a:rPr>
                                          <m:t>𝜕</m:t>
                                        </m:r>
                                      </m:e>
                                      <m:sup>
                                        <m:r>
                                          <a:rPr lang="en-US" altLang="zh-CN" sz="1200" i="1" kern="100">
                                            <a:effectLst/>
                                            <a:latin typeface="Cambria Math" panose="02040503050406030204" pitchFamily="18" charset="0"/>
                                            <a:ea typeface="等线" panose="02010600030101010101" pitchFamily="2" charset="-122"/>
                                            <a:cs typeface="Times New Roman" panose="02020603050405020304" pitchFamily="18" charset="0"/>
                                          </a:rPr>
                                          <m:t>2</m:t>
                                        </m:r>
                                      </m:sup>
                                    </m:sSup>
                                    <m:r>
                                      <a:rPr lang="en-US" altLang="zh-CN" sz="1200" i="1" kern="100">
                                        <a:effectLst/>
                                        <a:latin typeface="Cambria Math" panose="02040503050406030204" pitchFamily="18" charset="0"/>
                                        <a:ea typeface="等线" panose="02010600030101010101" pitchFamily="2" charset="-122"/>
                                        <a:cs typeface="Times New Roman" panose="02020603050405020304" pitchFamily="18" charset="0"/>
                                      </a:rPr>
                                      <m:t>𝑓</m:t>
                                    </m:r>
                                  </m:num>
                                  <m:den>
                                    <m:r>
                                      <a:rPr lang="en-US" altLang="zh-CN" sz="1200" i="1" kern="100">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12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effectLst/>
                                            <a:latin typeface="Cambria Math" panose="02040503050406030204" pitchFamily="18" charset="0"/>
                                            <a:ea typeface="等线" panose="02010600030101010101" pitchFamily="2" charset="-122"/>
                                            <a:cs typeface="Times New Roman" panose="02020603050405020304" pitchFamily="18" charset="0"/>
                                          </a:rPr>
                                          <m:t>𝑢</m:t>
                                        </m:r>
                                      </m:e>
                                      <m:sub>
                                        <m:r>
                                          <a:rPr lang="en-US" altLang="zh-CN" sz="1200" i="1" kern="100">
                                            <a:effectLst/>
                                            <a:latin typeface="Cambria Math" panose="02040503050406030204" pitchFamily="18" charset="0"/>
                                            <a:ea typeface="等线" panose="02010600030101010101" pitchFamily="2" charset="-122"/>
                                            <a:cs typeface="Times New Roman" panose="02020603050405020304" pitchFamily="18" charset="0"/>
                                          </a:rPr>
                                          <m:t>1,1</m:t>
                                        </m:r>
                                      </m:sub>
                                    </m:sSub>
                                    <m:r>
                                      <a:rPr lang="en-US" altLang="zh-CN" sz="1200" i="1" kern="100">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12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effectLst/>
                                            <a:latin typeface="Cambria Math" panose="02040503050406030204" pitchFamily="18" charset="0"/>
                                            <a:ea typeface="等线" panose="02010600030101010101" pitchFamily="2" charset="-122"/>
                                            <a:cs typeface="Times New Roman" panose="02020603050405020304" pitchFamily="18" charset="0"/>
                                          </a:rPr>
                                          <m:t>𝑢</m:t>
                                        </m:r>
                                      </m:e>
                                      <m:sub>
                                        <m:r>
                                          <a:rPr lang="en-US" altLang="zh-CN" sz="1200" i="1" kern="100">
                                            <a:effectLst/>
                                            <a:latin typeface="Cambria Math" panose="02040503050406030204" pitchFamily="18" charset="0"/>
                                            <a:ea typeface="等线" panose="02010600030101010101" pitchFamily="2" charset="-122"/>
                                            <a:cs typeface="Times New Roman" panose="02020603050405020304" pitchFamily="18" charset="0"/>
                                          </a:rPr>
                                          <m:t>1,2</m:t>
                                        </m:r>
                                      </m:sub>
                                    </m:sSub>
                                  </m:den>
                                </m:f>
                              </m:e>
                              <m:e>
                                <m:r>
                                  <a:rPr lang="en-US" altLang="zh-CN" sz="1200" i="1" kern="100">
                                    <a:effectLst/>
                                    <a:latin typeface="Cambria Math" panose="02040503050406030204" pitchFamily="18" charset="0"/>
                                    <a:ea typeface="等线" panose="02010600030101010101" pitchFamily="2" charset="-122"/>
                                    <a:cs typeface="Times New Roman" panose="02020603050405020304" pitchFamily="18" charset="0"/>
                                  </a:rPr>
                                  <m:t>0</m:t>
                                </m:r>
                              </m:e>
                              <m:e>
                                <m:r>
                                  <a:rPr lang="en-US" altLang="zh-CN" sz="1200" i="1" kern="100">
                                    <a:effectLst/>
                                    <a:latin typeface="Cambria Math" panose="02040503050406030204" pitchFamily="18" charset="0"/>
                                    <a:ea typeface="等线" panose="02010600030101010101" pitchFamily="2" charset="-122"/>
                                    <a:cs typeface="Times New Roman" panose="02020603050405020304" pitchFamily="18" charset="0"/>
                                  </a:rPr>
                                  <m:t>0</m:t>
                                </m:r>
                              </m:e>
                              <m:e>
                                <m:r>
                                  <a:rPr lang="en-US" altLang="zh-CN" sz="1200" i="1" kern="100">
                                    <a:effectLst/>
                                    <a:latin typeface="Cambria Math" panose="02040503050406030204" pitchFamily="18" charset="0"/>
                                    <a:ea typeface="等线" panose="02010600030101010101" pitchFamily="2" charset="-122"/>
                                    <a:cs typeface="Times New Roman" panose="02020603050405020304" pitchFamily="18" charset="0"/>
                                  </a:rPr>
                                  <m:t>0</m:t>
                                </m:r>
                              </m:e>
                              <m:e>
                                <m:r>
                                  <a:rPr lang="en-US" altLang="zh-CN" sz="1200" i="1" kern="100">
                                    <a:effectLst/>
                                    <a:latin typeface="Cambria Math" panose="02040503050406030204" pitchFamily="18" charset="0"/>
                                    <a:ea typeface="等线" panose="02010600030101010101" pitchFamily="2" charset="-122"/>
                                    <a:cs typeface="Times New Roman" panose="02020603050405020304" pitchFamily="18" charset="0"/>
                                  </a:rPr>
                                  <m:t>0</m:t>
                                </m:r>
                              </m:e>
                              <m:e>
                                <m:r>
                                  <a:rPr lang="en-US" altLang="zh-CN" sz="1200" i="1" kern="100">
                                    <a:effectLst/>
                                    <a:latin typeface="Cambria Math" panose="02040503050406030204" pitchFamily="18" charset="0"/>
                                    <a:ea typeface="等线" panose="02010600030101010101" pitchFamily="2" charset="-122"/>
                                    <a:cs typeface="Times New Roman" panose="02020603050405020304" pitchFamily="18" charset="0"/>
                                  </a:rPr>
                                  <m:t>0</m:t>
                                </m:r>
                              </m:e>
                              <m:e>
                                <m:r>
                                  <a:rPr lang="en-US" altLang="zh-CN" sz="1200" i="1" kern="100">
                                    <a:effectLst/>
                                    <a:latin typeface="Cambria Math" panose="02040503050406030204" pitchFamily="18" charset="0"/>
                                    <a:ea typeface="等线" panose="02010600030101010101" pitchFamily="2" charset="-122"/>
                                    <a:cs typeface="Times New Roman" panose="02020603050405020304" pitchFamily="18" charset="0"/>
                                  </a:rPr>
                                  <m:t>⋯</m:t>
                                </m:r>
                              </m:e>
                              <m:e>
                                <m:r>
                                  <a:rPr lang="en-US" altLang="zh-CN" sz="1200" i="1" kern="100">
                                    <a:effectLst/>
                                    <a:latin typeface="Cambria Math" panose="02040503050406030204" pitchFamily="18" charset="0"/>
                                    <a:ea typeface="等线" panose="02010600030101010101" pitchFamily="2" charset="-122"/>
                                    <a:cs typeface="Times New Roman" panose="02020603050405020304" pitchFamily="18" charset="0"/>
                                  </a:rPr>
                                  <m:t>0</m:t>
                                </m:r>
                              </m:e>
                              <m:e>
                                <m:r>
                                  <a:rPr lang="en-US" altLang="zh-CN" sz="1200" i="1" kern="100">
                                    <a:effectLst/>
                                    <a:latin typeface="Cambria Math" panose="02040503050406030204" pitchFamily="18" charset="0"/>
                                    <a:ea typeface="等线" panose="02010600030101010101" pitchFamily="2" charset="-122"/>
                                    <a:cs typeface="Times New Roman" panose="02020603050405020304" pitchFamily="18" charset="0"/>
                                  </a:rPr>
                                  <m:t>0</m:t>
                                </m:r>
                              </m:e>
                              <m:e>
                                <m:r>
                                  <a:rPr lang="en-US" altLang="zh-CN" sz="1200" i="1" kern="100">
                                    <a:effectLst/>
                                    <a:latin typeface="Cambria Math" panose="02040503050406030204" pitchFamily="18" charset="0"/>
                                    <a:ea typeface="等线" panose="02010600030101010101" pitchFamily="2" charset="-122"/>
                                    <a:cs typeface="Times New Roman" panose="02020603050405020304" pitchFamily="18" charset="0"/>
                                  </a:rPr>
                                  <m:t>0</m:t>
                                </m:r>
                              </m:e>
                              <m:e>
                                <m:r>
                                  <a:rPr lang="en-US" altLang="zh-CN" sz="1200" i="1" kern="100">
                                    <a:effectLst/>
                                    <a:latin typeface="Cambria Math" panose="02040503050406030204" pitchFamily="18" charset="0"/>
                                    <a:ea typeface="等线" panose="02010600030101010101" pitchFamily="2" charset="-122"/>
                                    <a:cs typeface="Times New Roman" panose="02020603050405020304" pitchFamily="18" charset="0"/>
                                  </a:rPr>
                                  <m:t>0</m:t>
                                </m:r>
                              </m:e>
                            </m:mr>
                            <m:mr>
                              <m:e>
                                <m:r>
                                  <a:rPr lang="en-US" altLang="zh-CN" sz="1200" i="1" kern="100">
                                    <a:effectLst/>
                                    <a:latin typeface="Cambria Math" panose="02040503050406030204" pitchFamily="18" charset="0"/>
                                    <a:ea typeface="等线" panose="02010600030101010101" pitchFamily="2" charset="-122"/>
                                    <a:cs typeface="Times New Roman" panose="02020603050405020304" pitchFamily="18" charset="0"/>
                                  </a:rPr>
                                  <m:t>0</m:t>
                                </m:r>
                              </m:e>
                              <m:e>
                                <m:r>
                                  <a:rPr lang="en-US" altLang="zh-CN" sz="1200" i="1" kern="100">
                                    <a:effectLst/>
                                    <a:latin typeface="Cambria Math" panose="02040503050406030204" pitchFamily="18" charset="0"/>
                                    <a:ea typeface="等线" panose="02010600030101010101" pitchFamily="2" charset="-122"/>
                                    <a:cs typeface="Times New Roman" panose="02020603050405020304" pitchFamily="18" charset="0"/>
                                  </a:rPr>
                                  <m:t>0</m:t>
                                </m:r>
                              </m:e>
                              <m:e>
                                <m:f>
                                  <m:fPr>
                                    <m:ctrlPr>
                                      <a:rPr lang="zh-CN" altLang="zh-CN" sz="1200" i="1" kern="100">
                                        <a:effectLst/>
                                        <a:latin typeface="Cambria Math" panose="02040503050406030204" pitchFamily="18" charset="0"/>
                                        <a:ea typeface="Cambria Math" panose="02040503050406030204" pitchFamily="18" charset="0"/>
                                        <a:cs typeface="Times New Roman" panose="02020603050405020304" pitchFamily="18" charset="0"/>
                                      </a:rPr>
                                    </m:ctrlPr>
                                  </m:fPr>
                                  <m:num>
                                    <m:sSup>
                                      <m:sSupPr>
                                        <m:ctrlPr>
                                          <a:rPr lang="zh-CN" altLang="zh-CN" sz="12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200" i="1" kern="100">
                                            <a:effectLst/>
                                            <a:latin typeface="Cambria Math" panose="02040503050406030204" pitchFamily="18" charset="0"/>
                                            <a:ea typeface="等线" panose="02010600030101010101" pitchFamily="2" charset="-122"/>
                                            <a:cs typeface="Times New Roman" panose="02020603050405020304" pitchFamily="18" charset="0"/>
                                          </a:rPr>
                                          <m:t>𝜕</m:t>
                                        </m:r>
                                      </m:e>
                                      <m:sup>
                                        <m:r>
                                          <a:rPr lang="en-US" altLang="zh-CN" sz="1200" i="1" kern="100">
                                            <a:effectLst/>
                                            <a:latin typeface="Cambria Math" panose="02040503050406030204" pitchFamily="18" charset="0"/>
                                            <a:ea typeface="等线" panose="02010600030101010101" pitchFamily="2" charset="-122"/>
                                            <a:cs typeface="Times New Roman" panose="02020603050405020304" pitchFamily="18" charset="0"/>
                                          </a:rPr>
                                          <m:t>2</m:t>
                                        </m:r>
                                      </m:sup>
                                    </m:sSup>
                                    <m:r>
                                      <a:rPr lang="en-US" altLang="zh-CN" sz="1200" i="1" kern="100">
                                        <a:effectLst/>
                                        <a:latin typeface="Cambria Math" panose="02040503050406030204" pitchFamily="18" charset="0"/>
                                        <a:ea typeface="等线" panose="02010600030101010101" pitchFamily="2" charset="-122"/>
                                        <a:cs typeface="Times New Roman" panose="02020603050405020304" pitchFamily="18" charset="0"/>
                                      </a:rPr>
                                      <m:t>𝑓</m:t>
                                    </m:r>
                                  </m:num>
                                  <m:den>
                                    <m:r>
                                      <a:rPr lang="en-US" altLang="zh-CN" sz="1200" i="1" kern="100">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12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effectLst/>
                                            <a:latin typeface="Cambria Math" panose="02040503050406030204" pitchFamily="18" charset="0"/>
                                            <a:ea typeface="等线" panose="02010600030101010101" pitchFamily="2" charset="-122"/>
                                            <a:cs typeface="Times New Roman" panose="02020603050405020304" pitchFamily="18" charset="0"/>
                                          </a:rPr>
                                          <m:t>𝑢</m:t>
                                        </m:r>
                                      </m:e>
                                      <m:sub>
                                        <m:r>
                                          <a:rPr lang="en-US" altLang="zh-CN" sz="1200" i="1" kern="100">
                                            <a:effectLst/>
                                            <a:latin typeface="Cambria Math" panose="02040503050406030204" pitchFamily="18" charset="0"/>
                                            <a:ea typeface="等线" panose="02010600030101010101" pitchFamily="2" charset="-122"/>
                                            <a:cs typeface="Times New Roman" panose="02020603050405020304" pitchFamily="18" charset="0"/>
                                          </a:rPr>
                                          <m:t>1,2</m:t>
                                        </m:r>
                                      </m:sub>
                                    </m:sSub>
                                    <m:r>
                                      <a:rPr lang="en-US" altLang="zh-CN" sz="1200" i="1" kern="100">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12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effectLst/>
                                            <a:latin typeface="Cambria Math" panose="02040503050406030204" pitchFamily="18" charset="0"/>
                                            <a:ea typeface="等线" panose="02010600030101010101" pitchFamily="2" charset="-122"/>
                                            <a:cs typeface="Times New Roman" panose="02020603050405020304" pitchFamily="18" charset="0"/>
                                          </a:rPr>
                                          <m:t>𝑢</m:t>
                                        </m:r>
                                      </m:e>
                                      <m:sub>
                                        <m:r>
                                          <a:rPr lang="en-US" altLang="zh-CN" sz="1200" i="1" kern="100">
                                            <a:effectLst/>
                                            <a:latin typeface="Cambria Math" panose="02040503050406030204" pitchFamily="18" charset="0"/>
                                            <a:ea typeface="等线" panose="02010600030101010101" pitchFamily="2" charset="-122"/>
                                            <a:cs typeface="Times New Roman" panose="02020603050405020304" pitchFamily="18" charset="0"/>
                                          </a:rPr>
                                          <m:t>1,1</m:t>
                                        </m:r>
                                      </m:sub>
                                    </m:sSub>
                                  </m:den>
                                </m:f>
                              </m:e>
                              <m:e>
                                <m:f>
                                  <m:fPr>
                                    <m:ctrlPr>
                                      <a:rPr lang="zh-CN" altLang="zh-CN" sz="1200" i="1" kern="100">
                                        <a:effectLst/>
                                        <a:latin typeface="Cambria Math" panose="02040503050406030204" pitchFamily="18" charset="0"/>
                                        <a:ea typeface="Cambria Math" panose="02040503050406030204" pitchFamily="18" charset="0"/>
                                        <a:cs typeface="Times New Roman" panose="02020603050405020304" pitchFamily="18" charset="0"/>
                                      </a:rPr>
                                    </m:ctrlPr>
                                  </m:fPr>
                                  <m:num>
                                    <m:sSup>
                                      <m:sSupPr>
                                        <m:ctrlPr>
                                          <a:rPr lang="zh-CN" altLang="zh-CN" sz="12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200" i="1" kern="100">
                                            <a:effectLst/>
                                            <a:latin typeface="Cambria Math" panose="02040503050406030204" pitchFamily="18" charset="0"/>
                                            <a:ea typeface="等线" panose="02010600030101010101" pitchFamily="2" charset="-122"/>
                                            <a:cs typeface="Times New Roman" panose="02020603050405020304" pitchFamily="18" charset="0"/>
                                          </a:rPr>
                                          <m:t>𝜕</m:t>
                                        </m:r>
                                      </m:e>
                                      <m:sup>
                                        <m:r>
                                          <a:rPr lang="en-US" altLang="zh-CN" sz="1200" i="1" kern="100">
                                            <a:effectLst/>
                                            <a:latin typeface="Cambria Math" panose="02040503050406030204" pitchFamily="18" charset="0"/>
                                            <a:ea typeface="等线" panose="02010600030101010101" pitchFamily="2" charset="-122"/>
                                            <a:cs typeface="Times New Roman" panose="02020603050405020304" pitchFamily="18" charset="0"/>
                                          </a:rPr>
                                          <m:t>2</m:t>
                                        </m:r>
                                      </m:sup>
                                    </m:sSup>
                                    <m:r>
                                      <a:rPr lang="en-US" altLang="zh-CN" sz="1200" i="1" kern="100">
                                        <a:effectLst/>
                                        <a:latin typeface="Cambria Math" panose="02040503050406030204" pitchFamily="18" charset="0"/>
                                        <a:ea typeface="等线" panose="02010600030101010101" pitchFamily="2" charset="-122"/>
                                        <a:cs typeface="Times New Roman" panose="02020603050405020304" pitchFamily="18" charset="0"/>
                                      </a:rPr>
                                      <m:t>𝑓</m:t>
                                    </m:r>
                                  </m:num>
                                  <m:den>
                                    <m:r>
                                      <a:rPr lang="en-US" altLang="zh-CN" sz="1200" i="1" kern="100">
                                        <a:effectLst/>
                                        <a:latin typeface="Cambria Math" panose="02040503050406030204" pitchFamily="18" charset="0"/>
                                        <a:ea typeface="等线" panose="02010600030101010101" pitchFamily="2" charset="-122"/>
                                        <a:cs typeface="Times New Roman" panose="02020603050405020304" pitchFamily="18" charset="0"/>
                                      </a:rPr>
                                      <m:t>𝜕</m:t>
                                    </m:r>
                                    <m:sSubSup>
                                      <m:sSubSupPr>
                                        <m:ctrlPr>
                                          <a:rPr lang="zh-CN" altLang="zh-CN" sz="1200" i="1" kern="100">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200" i="1" kern="100">
                                            <a:effectLst/>
                                            <a:latin typeface="Cambria Math" panose="02040503050406030204" pitchFamily="18" charset="0"/>
                                            <a:ea typeface="等线" panose="02010600030101010101" pitchFamily="2" charset="-122"/>
                                            <a:cs typeface="Times New Roman" panose="02020603050405020304" pitchFamily="18" charset="0"/>
                                          </a:rPr>
                                          <m:t>𝑢</m:t>
                                        </m:r>
                                      </m:e>
                                      <m:sub>
                                        <m:r>
                                          <a:rPr lang="en-US" altLang="zh-CN" sz="1200" i="1" kern="100">
                                            <a:effectLst/>
                                            <a:latin typeface="Cambria Math" panose="02040503050406030204" pitchFamily="18" charset="0"/>
                                            <a:ea typeface="等线" panose="02010600030101010101" pitchFamily="2" charset="-122"/>
                                            <a:cs typeface="Times New Roman" panose="02020603050405020304" pitchFamily="18" charset="0"/>
                                          </a:rPr>
                                          <m:t>1,2</m:t>
                                        </m:r>
                                      </m:sub>
                                      <m:sup>
                                        <m:r>
                                          <a:rPr lang="en-US" altLang="zh-CN" sz="1200" i="1" kern="100">
                                            <a:effectLst/>
                                            <a:latin typeface="Cambria Math" panose="02040503050406030204" pitchFamily="18" charset="0"/>
                                            <a:ea typeface="等线" panose="02010600030101010101" pitchFamily="2" charset="-122"/>
                                            <a:cs typeface="Times New Roman" panose="02020603050405020304" pitchFamily="18" charset="0"/>
                                          </a:rPr>
                                          <m:t>2</m:t>
                                        </m:r>
                                      </m:sup>
                                    </m:sSubSup>
                                  </m:den>
                                </m:f>
                              </m:e>
                              <m:e>
                                <m:r>
                                  <a:rPr lang="en-US" altLang="zh-CN" sz="1200" i="1" kern="100">
                                    <a:effectLst/>
                                    <a:latin typeface="Cambria Math" panose="02040503050406030204" pitchFamily="18" charset="0"/>
                                    <a:ea typeface="等线" panose="02010600030101010101" pitchFamily="2" charset="-122"/>
                                    <a:cs typeface="Times New Roman" panose="02020603050405020304" pitchFamily="18" charset="0"/>
                                  </a:rPr>
                                  <m:t>0</m:t>
                                </m:r>
                              </m:e>
                              <m:e>
                                <m:r>
                                  <a:rPr lang="en-US" altLang="zh-CN" sz="1200" i="1" kern="100">
                                    <a:effectLst/>
                                    <a:latin typeface="Cambria Math" panose="02040503050406030204" pitchFamily="18" charset="0"/>
                                    <a:ea typeface="等线" panose="02010600030101010101" pitchFamily="2" charset="-122"/>
                                    <a:cs typeface="Times New Roman" panose="02020603050405020304" pitchFamily="18" charset="0"/>
                                  </a:rPr>
                                  <m:t>0</m:t>
                                </m:r>
                              </m:e>
                              <m:e>
                                <m:r>
                                  <a:rPr lang="en-US" altLang="zh-CN" sz="1200" i="1" kern="100">
                                    <a:effectLst/>
                                    <a:latin typeface="Cambria Math" panose="02040503050406030204" pitchFamily="18" charset="0"/>
                                    <a:ea typeface="等线" panose="02010600030101010101" pitchFamily="2" charset="-122"/>
                                    <a:cs typeface="Times New Roman" panose="02020603050405020304" pitchFamily="18" charset="0"/>
                                  </a:rPr>
                                  <m:t>0</m:t>
                                </m:r>
                              </m:e>
                              <m:e>
                                <m:r>
                                  <a:rPr lang="en-US" altLang="zh-CN" sz="1200" i="1" kern="100">
                                    <a:effectLst/>
                                    <a:latin typeface="Cambria Math" panose="02040503050406030204" pitchFamily="18" charset="0"/>
                                    <a:ea typeface="等线" panose="02010600030101010101" pitchFamily="2" charset="-122"/>
                                    <a:cs typeface="Times New Roman" panose="02020603050405020304" pitchFamily="18" charset="0"/>
                                  </a:rPr>
                                  <m:t>0</m:t>
                                </m:r>
                              </m:e>
                              <m:e>
                                <m:r>
                                  <a:rPr lang="en-US" altLang="zh-CN" sz="1200" i="1" kern="100">
                                    <a:effectLst/>
                                    <a:latin typeface="Cambria Math" panose="02040503050406030204" pitchFamily="18" charset="0"/>
                                    <a:ea typeface="等线" panose="02010600030101010101" pitchFamily="2" charset="-122"/>
                                    <a:cs typeface="Times New Roman" panose="02020603050405020304" pitchFamily="18" charset="0"/>
                                  </a:rPr>
                                  <m:t>0</m:t>
                                </m:r>
                              </m:e>
                              <m:e>
                                <m:r>
                                  <a:rPr lang="en-US" altLang="zh-CN" sz="1200" i="1" kern="100">
                                    <a:effectLst/>
                                    <a:latin typeface="Cambria Math" panose="02040503050406030204" pitchFamily="18" charset="0"/>
                                    <a:ea typeface="等线" panose="02010600030101010101" pitchFamily="2" charset="-122"/>
                                    <a:cs typeface="Times New Roman" panose="02020603050405020304" pitchFamily="18" charset="0"/>
                                  </a:rPr>
                                  <m:t>⋯</m:t>
                                </m:r>
                              </m:e>
                              <m:e>
                                <m:r>
                                  <a:rPr lang="en-US" altLang="zh-CN" sz="1200" i="1" kern="100">
                                    <a:effectLst/>
                                    <a:latin typeface="Cambria Math" panose="02040503050406030204" pitchFamily="18" charset="0"/>
                                    <a:ea typeface="等线" panose="02010600030101010101" pitchFamily="2" charset="-122"/>
                                    <a:cs typeface="Times New Roman" panose="02020603050405020304" pitchFamily="18" charset="0"/>
                                  </a:rPr>
                                  <m:t>0</m:t>
                                </m:r>
                              </m:e>
                              <m:e>
                                <m:r>
                                  <a:rPr lang="en-US" altLang="zh-CN" sz="1200" i="1" kern="100">
                                    <a:effectLst/>
                                    <a:latin typeface="Cambria Math" panose="02040503050406030204" pitchFamily="18" charset="0"/>
                                    <a:ea typeface="等线" panose="02010600030101010101" pitchFamily="2" charset="-122"/>
                                    <a:cs typeface="Times New Roman" panose="02020603050405020304" pitchFamily="18" charset="0"/>
                                  </a:rPr>
                                  <m:t>0</m:t>
                                </m:r>
                              </m:e>
                              <m:e>
                                <m:r>
                                  <a:rPr lang="en-US" altLang="zh-CN" sz="1200" i="1" kern="100">
                                    <a:effectLst/>
                                    <a:latin typeface="Cambria Math" panose="02040503050406030204" pitchFamily="18" charset="0"/>
                                    <a:ea typeface="等线" panose="02010600030101010101" pitchFamily="2" charset="-122"/>
                                    <a:cs typeface="Times New Roman" panose="02020603050405020304" pitchFamily="18" charset="0"/>
                                  </a:rPr>
                                  <m:t>0</m:t>
                                </m:r>
                              </m:e>
                              <m:e>
                                <m:r>
                                  <a:rPr lang="en-US" altLang="zh-CN" sz="1200" i="1" kern="100">
                                    <a:effectLst/>
                                    <a:latin typeface="Cambria Math" panose="02040503050406030204" pitchFamily="18" charset="0"/>
                                    <a:ea typeface="等线" panose="02010600030101010101" pitchFamily="2" charset="-122"/>
                                    <a:cs typeface="Times New Roman" panose="02020603050405020304" pitchFamily="18" charset="0"/>
                                  </a:rPr>
                                  <m:t>0</m:t>
                                </m:r>
                              </m:e>
                            </m:mr>
                            <m:mr>
                              <m:e>
                                <m:f>
                                  <m:fPr>
                                    <m:ctrlPr>
                                      <a:rPr lang="zh-CN" altLang="zh-CN" sz="1200" i="1" kern="100">
                                        <a:effectLst/>
                                        <a:latin typeface="Cambria Math" panose="02040503050406030204" pitchFamily="18" charset="0"/>
                                        <a:ea typeface="Cambria Math" panose="02040503050406030204" pitchFamily="18" charset="0"/>
                                        <a:cs typeface="Times New Roman" panose="02020603050405020304" pitchFamily="18" charset="0"/>
                                      </a:rPr>
                                    </m:ctrlPr>
                                  </m:fPr>
                                  <m:num>
                                    <m:sSup>
                                      <m:sSupPr>
                                        <m:ctrlPr>
                                          <a:rPr lang="zh-CN" altLang="zh-CN" sz="12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200" i="1" kern="100">
                                            <a:effectLst/>
                                            <a:latin typeface="Cambria Math" panose="02040503050406030204" pitchFamily="18" charset="0"/>
                                            <a:ea typeface="等线" panose="02010600030101010101" pitchFamily="2" charset="-122"/>
                                            <a:cs typeface="Times New Roman" panose="02020603050405020304" pitchFamily="18" charset="0"/>
                                          </a:rPr>
                                          <m:t>𝜕</m:t>
                                        </m:r>
                                      </m:e>
                                      <m:sup>
                                        <m:r>
                                          <a:rPr lang="en-US" altLang="zh-CN" sz="1200" i="1" kern="100">
                                            <a:effectLst/>
                                            <a:latin typeface="Cambria Math" panose="02040503050406030204" pitchFamily="18" charset="0"/>
                                            <a:ea typeface="等线" panose="02010600030101010101" pitchFamily="2" charset="-122"/>
                                            <a:cs typeface="Times New Roman" panose="02020603050405020304" pitchFamily="18" charset="0"/>
                                          </a:rPr>
                                          <m:t>2</m:t>
                                        </m:r>
                                      </m:sup>
                                    </m:sSup>
                                    <m:r>
                                      <a:rPr lang="en-US" altLang="zh-CN" sz="1200" i="1" kern="100">
                                        <a:effectLst/>
                                        <a:latin typeface="Cambria Math" panose="02040503050406030204" pitchFamily="18" charset="0"/>
                                        <a:ea typeface="等线" panose="02010600030101010101" pitchFamily="2" charset="-122"/>
                                        <a:cs typeface="Times New Roman" panose="02020603050405020304" pitchFamily="18" charset="0"/>
                                      </a:rPr>
                                      <m:t>𝑓</m:t>
                                    </m:r>
                                  </m:num>
                                  <m:den>
                                    <m:r>
                                      <a:rPr lang="en-US" altLang="zh-CN" sz="1200" i="1" kern="100">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12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effectLst/>
                                            <a:latin typeface="Cambria Math" panose="02040503050406030204" pitchFamily="18" charset="0"/>
                                            <a:ea typeface="等线" panose="02010600030101010101" pitchFamily="2" charset="-122"/>
                                            <a:cs typeface="Times New Roman" panose="02020603050405020304" pitchFamily="18" charset="0"/>
                                          </a:rPr>
                                          <m:t>𝑏</m:t>
                                        </m:r>
                                      </m:e>
                                      <m:sub>
                                        <m:r>
                                          <a:rPr lang="en-US" altLang="zh-CN" sz="1200" i="1" kern="100">
                                            <a:effectLst/>
                                            <a:latin typeface="Cambria Math" panose="02040503050406030204" pitchFamily="18" charset="0"/>
                                            <a:ea typeface="等线" panose="02010600030101010101" pitchFamily="2" charset="-122"/>
                                            <a:cs typeface="Times New Roman" panose="02020603050405020304" pitchFamily="18" charset="0"/>
                                          </a:rPr>
                                          <m:t>1</m:t>
                                        </m:r>
                                      </m:sub>
                                    </m:sSub>
                                    <m:r>
                                      <a:rPr lang="en-US" altLang="zh-CN" sz="1200" i="1" kern="100">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12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effectLst/>
                                            <a:latin typeface="Cambria Math" panose="02040503050406030204" pitchFamily="18" charset="0"/>
                                            <a:ea typeface="等线" panose="02010600030101010101" pitchFamily="2" charset="-122"/>
                                            <a:cs typeface="Times New Roman" panose="02020603050405020304" pitchFamily="18" charset="0"/>
                                          </a:rPr>
                                          <m:t>𝑏</m:t>
                                        </m:r>
                                      </m:e>
                                      <m:sub>
                                        <m:r>
                                          <a:rPr lang="en-US" altLang="zh-CN" sz="1200" i="1" kern="100">
                                            <a:effectLst/>
                                            <a:latin typeface="Cambria Math" panose="02040503050406030204" pitchFamily="18" charset="0"/>
                                            <a:ea typeface="等线" panose="02010600030101010101" pitchFamily="2" charset="-122"/>
                                            <a:cs typeface="Times New Roman" panose="02020603050405020304" pitchFamily="18" charset="0"/>
                                          </a:rPr>
                                          <m:t>2</m:t>
                                        </m:r>
                                      </m:sub>
                                    </m:sSub>
                                  </m:den>
                                </m:f>
                              </m:e>
                              <m:e>
                                <m:r>
                                  <a:rPr lang="en-US" altLang="zh-CN" sz="1200" i="1" kern="100">
                                    <a:effectLst/>
                                    <a:latin typeface="Cambria Math" panose="02040503050406030204" pitchFamily="18" charset="0"/>
                                    <a:ea typeface="等线" panose="02010600030101010101" pitchFamily="2" charset="-122"/>
                                    <a:cs typeface="Times New Roman" panose="02020603050405020304" pitchFamily="18" charset="0"/>
                                  </a:rPr>
                                  <m:t>0</m:t>
                                </m:r>
                              </m:e>
                              <m:e>
                                <m:r>
                                  <a:rPr lang="en-US" altLang="zh-CN" sz="1200" i="1" kern="100">
                                    <a:effectLst/>
                                    <a:latin typeface="Cambria Math" panose="02040503050406030204" pitchFamily="18" charset="0"/>
                                    <a:ea typeface="等线" panose="02010600030101010101" pitchFamily="2" charset="-122"/>
                                    <a:cs typeface="Times New Roman" panose="02020603050405020304" pitchFamily="18" charset="0"/>
                                  </a:rPr>
                                  <m:t>0</m:t>
                                </m:r>
                              </m:e>
                              <m:e>
                                <m:r>
                                  <a:rPr lang="en-US" altLang="zh-CN" sz="1200" i="1" kern="100">
                                    <a:effectLst/>
                                    <a:latin typeface="Cambria Math" panose="02040503050406030204" pitchFamily="18" charset="0"/>
                                    <a:ea typeface="等线" panose="02010600030101010101" pitchFamily="2" charset="-122"/>
                                    <a:cs typeface="Times New Roman" panose="02020603050405020304" pitchFamily="18" charset="0"/>
                                  </a:rPr>
                                  <m:t>0</m:t>
                                </m:r>
                              </m:e>
                              <m:e>
                                <m:f>
                                  <m:fPr>
                                    <m:ctrlPr>
                                      <a:rPr lang="zh-CN" altLang="zh-CN" sz="1200" i="1" kern="100">
                                        <a:effectLst/>
                                        <a:latin typeface="Cambria Math" panose="02040503050406030204" pitchFamily="18" charset="0"/>
                                        <a:ea typeface="Cambria Math" panose="02040503050406030204" pitchFamily="18" charset="0"/>
                                        <a:cs typeface="Times New Roman" panose="02020603050405020304" pitchFamily="18" charset="0"/>
                                      </a:rPr>
                                    </m:ctrlPr>
                                  </m:fPr>
                                  <m:num>
                                    <m:sSup>
                                      <m:sSupPr>
                                        <m:ctrlPr>
                                          <a:rPr lang="zh-CN" altLang="zh-CN" sz="12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200" i="1" kern="100">
                                            <a:effectLst/>
                                            <a:latin typeface="Cambria Math" panose="02040503050406030204" pitchFamily="18" charset="0"/>
                                            <a:ea typeface="等线" panose="02010600030101010101" pitchFamily="2" charset="-122"/>
                                            <a:cs typeface="Times New Roman" panose="02020603050405020304" pitchFamily="18" charset="0"/>
                                          </a:rPr>
                                          <m:t>𝜕</m:t>
                                        </m:r>
                                      </m:e>
                                      <m:sup>
                                        <m:r>
                                          <a:rPr lang="en-US" altLang="zh-CN" sz="1200" i="1" kern="100">
                                            <a:effectLst/>
                                            <a:latin typeface="Cambria Math" panose="02040503050406030204" pitchFamily="18" charset="0"/>
                                            <a:ea typeface="等线" panose="02010600030101010101" pitchFamily="2" charset="-122"/>
                                            <a:cs typeface="Times New Roman" panose="02020603050405020304" pitchFamily="18" charset="0"/>
                                          </a:rPr>
                                          <m:t>2</m:t>
                                        </m:r>
                                      </m:sup>
                                    </m:sSup>
                                    <m:r>
                                      <a:rPr lang="en-US" altLang="zh-CN" sz="1200" i="1" kern="100">
                                        <a:effectLst/>
                                        <a:latin typeface="Cambria Math" panose="02040503050406030204" pitchFamily="18" charset="0"/>
                                        <a:ea typeface="等线" panose="02010600030101010101" pitchFamily="2" charset="-122"/>
                                        <a:cs typeface="Times New Roman" panose="02020603050405020304" pitchFamily="18" charset="0"/>
                                      </a:rPr>
                                      <m:t>𝑓</m:t>
                                    </m:r>
                                  </m:num>
                                  <m:den>
                                    <m:r>
                                      <a:rPr lang="en-US" altLang="zh-CN" sz="1200" i="1" kern="100">
                                        <a:effectLst/>
                                        <a:latin typeface="Cambria Math" panose="02040503050406030204" pitchFamily="18" charset="0"/>
                                        <a:ea typeface="等线" panose="02010600030101010101" pitchFamily="2" charset="-122"/>
                                        <a:cs typeface="Times New Roman" panose="02020603050405020304" pitchFamily="18" charset="0"/>
                                      </a:rPr>
                                      <m:t>𝜕</m:t>
                                    </m:r>
                                    <m:sSubSup>
                                      <m:sSubSupPr>
                                        <m:ctrlPr>
                                          <a:rPr lang="zh-CN" altLang="zh-CN" sz="1200" i="1" kern="100">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200" i="1" kern="100">
                                            <a:effectLst/>
                                            <a:latin typeface="Cambria Math" panose="02040503050406030204" pitchFamily="18" charset="0"/>
                                            <a:ea typeface="等线" panose="02010600030101010101" pitchFamily="2" charset="-122"/>
                                            <a:cs typeface="Times New Roman" panose="02020603050405020304" pitchFamily="18" charset="0"/>
                                          </a:rPr>
                                          <m:t>𝑏</m:t>
                                        </m:r>
                                      </m:e>
                                      <m:sub>
                                        <m:r>
                                          <a:rPr lang="en-US" altLang="zh-CN" sz="1200" i="1" kern="100">
                                            <a:effectLst/>
                                            <a:latin typeface="Cambria Math" panose="02040503050406030204" pitchFamily="18" charset="0"/>
                                            <a:ea typeface="等线" panose="02010600030101010101" pitchFamily="2" charset="-122"/>
                                            <a:cs typeface="Times New Roman" panose="02020603050405020304" pitchFamily="18" charset="0"/>
                                          </a:rPr>
                                          <m:t>2</m:t>
                                        </m:r>
                                      </m:sub>
                                      <m:sup>
                                        <m:r>
                                          <a:rPr lang="en-US" altLang="zh-CN" sz="1200" i="1" kern="100">
                                            <a:effectLst/>
                                            <a:latin typeface="Cambria Math" panose="02040503050406030204" pitchFamily="18" charset="0"/>
                                            <a:ea typeface="等线" panose="02010600030101010101" pitchFamily="2" charset="-122"/>
                                            <a:cs typeface="Times New Roman" panose="02020603050405020304" pitchFamily="18" charset="0"/>
                                          </a:rPr>
                                          <m:t>2</m:t>
                                        </m:r>
                                      </m:sup>
                                    </m:sSubSup>
                                  </m:den>
                                </m:f>
                              </m:e>
                              <m:e>
                                <m:r>
                                  <a:rPr lang="en-US" altLang="zh-CN" sz="1200" i="1" kern="100">
                                    <a:effectLst/>
                                    <a:latin typeface="Cambria Math" panose="02040503050406030204" pitchFamily="18" charset="0"/>
                                    <a:ea typeface="等线" panose="02010600030101010101" pitchFamily="2" charset="-122"/>
                                    <a:cs typeface="Times New Roman" panose="02020603050405020304" pitchFamily="18" charset="0"/>
                                  </a:rPr>
                                  <m:t>0</m:t>
                                </m:r>
                              </m:e>
                              <m:e>
                                <m:r>
                                  <a:rPr lang="en-US" altLang="zh-CN" sz="1200" i="1" kern="100">
                                    <a:effectLst/>
                                    <a:latin typeface="Cambria Math" panose="02040503050406030204" pitchFamily="18" charset="0"/>
                                    <a:ea typeface="等线" panose="02010600030101010101" pitchFamily="2" charset="-122"/>
                                    <a:cs typeface="Times New Roman" panose="02020603050405020304" pitchFamily="18" charset="0"/>
                                  </a:rPr>
                                  <m:t>0</m:t>
                                </m:r>
                              </m:e>
                              <m:e>
                                <m:r>
                                  <a:rPr lang="en-US" altLang="zh-CN" sz="1200" i="1" kern="100">
                                    <a:effectLst/>
                                    <a:latin typeface="Cambria Math" panose="02040503050406030204" pitchFamily="18" charset="0"/>
                                    <a:ea typeface="等线" panose="02010600030101010101" pitchFamily="2" charset="-122"/>
                                    <a:cs typeface="Times New Roman" panose="02020603050405020304" pitchFamily="18" charset="0"/>
                                  </a:rPr>
                                  <m:t>0</m:t>
                                </m:r>
                              </m:e>
                              <m:e>
                                <m:f>
                                  <m:fPr>
                                    <m:ctrlPr>
                                      <a:rPr lang="zh-CN" altLang="zh-CN" sz="1200" i="1" kern="100">
                                        <a:effectLst/>
                                        <a:latin typeface="Cambria Math" panose="02040503050406030204" pitchFamily="18" charset="0"/>
                                        <a:ea typeface="Cambria Math" panose="02040503050406030204" pitchFamily="18" charset="0"/>
                                        <a:cs typeface="Times New Roman" panose="02020603050405020304" pitchFamily="18" charset="0"/>
                                      </a:rPr>
                                    </m:ctrlPr>
                                  </m:fPr>
                                  <m:num>
                                    <m:sSup>
                                      <m:sSupPr>
                                        <m:ctrlPr>
                                          <a:rPr lang="zh-CN" altLang="zh-CN" sz="12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200" i="1" kern="100">
                                            <a:effectLst/>
                                            <a:latin typeface="Cambria Math" panose="02040503050406030204" pitchFamily="18" charset="0"/>
                                            <a:ea typeface="等线" panose="02010600030101010101" pitchFamily="2" charset="-122"/>
                                            <a:cs typeface="Times New Roman" panose="02020603050405020304" pitchFamily="18" charset="0"/>
                                          </a:rPr>
                                          <m:t>𝜕</m:t>
                                        </m:r>
                                      </m:e>
                                      <m:sup>
                                        <m:r>
                                          <a:rPr lang="en-US" altLang="zh-CN" sz="1200" i="1" kern="100">
                                            <a:effectLst/>
                                            <a:latin typeface="Cambria Math" panose="02040503050406030204" pitchFamily="18" charset="0"/>
                                            <a:ea typeface="等线" panose="02010600030101010101" pitchFamily="2" charset="-122"/>
                                            <a:cs typeface="Times New Roman" panose="02020603050405020304" pitchFamily="18" charset="0"/>
                                          </a:rPr>
                                          <m:t>2</m:t>
                                        </m:r>
                                      </m:sup>
                                    </m:sSup>
                                    <m:r>
                                      <a:rPr lang="en-US" altLang="zh-CN" sz="1200" i="1" kern="100">
                                        <a:effectLst/>
                                        <a:latin typeface="Cambria Math" panose="02040503050406030204" pitchFamily="18" charset="0"/>
                                        <a:ea typeface="等线" panose="02010600030101010101" pitchFamily="2" charset="-122"/>
                                        <a:cs typeface="Times New Roman" panose="02020603050405020304" pitchFamily="18" charset="0"/>
                                      </a:rPr>
                                      <m:t>𝑓</m:t>
                                    </m:r>
                                  </m:num>
                                  <m:den>
                                    <m:r>
                                      <a:rPr lang="en-US" altLang="zh-CN" sz="1200" i="1" kern="100">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12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effectLst/>
                                            <a:latin typeface="Cambria Math" panose="02040503050406030204" pitchFamily="18" charset="0"/>
                                            <a:ea typeface="等线" panose="02010600030101010101" pitchFamily="2" charset="-122"/>
                                            <a:cs typeface="Times New Roman" panose="02020603050405020304" pitchFamily="18" charset="0"/>
                                          </a:rPr>
                                          <m:t>𝑏</m:t>
                                        </m:r>
                                      </m:e>
                                      <m:sub>
                                        <m:r>
                                          <a:rPr lang="en-US" altLang="zh-CN" sz="1200" i="1" kern="100">
                                            <a:effectLst/>
                                            <a:latin typeface="Cambria Math" panose="02040503050406030204" pitchFamily="18" charset="0"/>
                                            <a:ea typeface="等线" panose="02010600030101010101" pitchFamily="2" charset="-122"/>
                                            <a:cs typeface="Times New Roman" panose="02020603050405020304" pitchFamily="18" charset="0"/>
                                          </a:rPr>
                                          <m:t>2</m:t>
                                        </m:r>
                                      </m:sub>
                                    </m:sSub>
                                    <m:r>
                                      <a:rPr lang="en-US" altLang="zh-CN" sz="1200" i="1" kern="100">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12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effectLst/>
                                            <a:latin typeface="Cambria Math" panose="02040503050406030204" pitchFamily="18" charset="0"/>
                                            <a:ea typeface="等线" panose="02010600030101010101" pitchFamily="2" charset="-122"/>
                                            <a:cs typeface="Times New Roman" panose="02020603050405020304" pitchFamily="18" charset="0"/>
                                          </a:rPr>
                                          <m:t>𝑏</m:t>
                                        </m:r>
                                      </m:e>
                                      <m:sub>
                                        <m:r>
                                          <a:rPr lang="en-US" altLang="zh-CN" sz="1200" i="1" kern="100">
                                            <a:effectLst/>
                                            <a:latin typeface="Cambria Math" panose="02040503050406030204" pitchFamily="18" charset="0"/>
                                            <a:ea typeface="等线" panose="02010600030101010101" pitchFamily="2" charset="-122"/>
                                            <a:cs typeface="Times New Roman" panose="02020603050405020304" pitchFamily="18" charset="0"/>
                                          </a:rPr>
                                          <m:t>3</m:t>
                                        </m:r>
                                      </m:sub>
                                    </m:sSub>
                                  </m:den>
                                </m:f>
                              </m:e>
                              <m:e>
                                <m:r>
                                  <a:rPr lang="en-US" altLang="zh-CN" sz="1200" i="1" kern="100">
                                    <a:effectLst/>
                                    <a:latin typeface="Cambria Math" panose="02040503050406030204" pitchFamily="18" charset="0"/>
                                    <a:ea typeface="等线" panose="02010600030101010101" pitchFamily="2" charset="-122"/>
                                    <a:cs typeface="Times New Roman" panose="02020603050405020304" pitchFamily="18" charset="0"/>
                                  </a:rPr>
                                  <m:t>⋯</m:t>
                                </m:r>
                              </m:e>
                              <m:e>
                                <m:r>
                                  <a:rPr lang="en-US" altLang="zh-CN" sz="1200" i="1" kern="100">
                                    <a:effectLst/>
                                    <a:latin typeface="Cambria Math" panose="02040503050406030204" pitchFamily="18" charset="0"/>
                                    <a:ea typeface="等线" panose="02010600030101010101" pitchFamily="2" charset="-122"/>
                                    <a:cs typeface="Times New Roman" panose="02020603050405020304" pitchFamily="18" charset="0"/>
                                  </a:rPr>
                                  <m:t>0</m:t>
                                </m:r>
                              </m:e>
                              <m:e>
                                <m:r>
                                  <a:rPr lang="en-US" altLang="zh-CN" sz="1200" i="1" kern="100">
                                    <a:effectLst/>
                                    <a:latin typeface="Cambria Math" panose="02040503050406030204" pitchFamily="18" charset="0"/>
                                    <a:ea typeface="等线" panose="02010600030101010101" pitchFamily="2" charset="-122"/>
                                    <a:cs typeface="Times New Roman" panose="02020603050405020304" pitchFamily="18" charset="0"/>
                                  </a:rPr>
                                  <m:t>0</m:t>
                                </m:r>
                              </m:e>
                              <m:e>
                                <m:r>
                                  <a:rPr lang="en-US" altLang="zh-CN" sz="1200" i="1" kern="100">
                                    <a:effectLst/>
                                    <a:latin typeface="Cambria Math" panose="02040503050406030204" pitchFamily="18" charset="0"/>
                                    <a:ea typeface="等线" panose="02010600030101010101" pitchFamily="2" charset="-122"/>
                                    <a:cs typeface="Times New Roman" panose="02020603050405020304" pitchFamily="18" charset="0"/>
                                  </a:rPr>
                                  <m:t>0</m:t>
                                </m:r>
                              </m:e>
                              <m:e>
                                <m:r>
                                  <a:rPr lang="en-US" altLang="zh-CN" sz="1200" i="1" kern="100">
                                    <a:effectLst/>
                                    <a:latin typeface="Cambria Math" panose="02040503050406030204" pitchFamily="18" charset="0"/>
                                    <a:ea typeface="等线" panose="02010600030101010101" pitchFamily="2" charset="-122"/>
                                    <a:cs typeface="Times New Roman" panose="02020603050405020304" pitchFamily="18" charset="0"/>
                                  </a:rPr>
                                  <m:t>0</m:t>
                                </m:r>
                              </m:e>
                            </m:mr>
                            <m:mr>
                              <m:e>
                                <m:r>
                                  <a:rPr lang="en-US" altLang="zh-CN" sz="1200" i="1" kern="100">
                                    <a:effectLst/>
                                    <a:latin typeface="Cambria Math" panose="02040503050406030204" pitchFamily="18" charset="0"/>
                                    <a:ea typeface="等线" panose="02010600030101010101" pitchFamily="2" charset="-122"/>
                                    <a:cs typeface="Times New Roman" panose="02020603050405020304" pitchFamily="18" charset="0"/>
                                  </a:rPr>
                                  <m:t>0</m:t>
                                </m:r>
                              </m:e>
                              <m:e>
                                <m:r>
                                  <a:rPr lang="en-US" altLang="zh-CN" sz="1200" i="1" kern="100">
                                    <a:effectLst/>
                                    <a:latin typeface="Cambria Math" panose="02040503050406030204" pitchFamily="18" charset="0"/>
                                    <a:ea typeface="等线" panose="02010600030101010101" pitchFamily="2" charset="-122"/>
                                    <a:cs typeface="Times New Roman" panose="02020603050405020304" pitchFamily="18" charset="0"/>
                                  </a:rPr>
                                  <m:t>0</m:t>
                                </m:r>
                              </m:e>
                              <m:e>
                                <m:r>
                                  <a:rPr lang="en-US" altLang="zh-CN" sz="1200" i="1" kern="100">
                                    <a:effectLst/>
                                    <a:latin typeface="Cambria Math" panose="02040503050406030204" pitchFamily="18" charset="0"/>
                                    <a:ea typeface="等线" panose="02010600030101010101" pitchFamily="2" charset="-122"/>
                                    <a:cs typeface="Times New Roman" panose="02020603050405020304" pitchFamily="18" charset="0"/>
                                  </a:rPr>
                                  <m:t>0</m:t>
                                </m:r>
                              </m:e>
                              <m:e>
                                <m:r>
                                  <a:rPr lang="en-US" altLang="zh-CN" sz="1200" i="1" kern="100">
                                    <a:effectLst/>
                                    <a:latin typeface="Cambria Math" panose="02040503050406030204" pitchFamily="18" charset="0"/>
                                    <a:ea typeface="等线" panose="02010600030101010101" pitchFamily="2" charset="-122"/>
                                    <a:cs typeface="Times New Roman" panose="02020603050405020304" pitchFamily="18" charset="0"/>
                                  </a:rPr>
                                  <m:t>0</m:t>
                                </m:r>
                              </m:e>
                              <m:e>
                                <m:r>
                                  <a:rPr lang="en-US" altLang="zh-CN" sz="1200" i="1" kern="100">
                                    <a:effectLst/>
                                    <a:latin typeface="Cambria Math" panose="02040503050406030204" pitchFamily="18" charset="0"/>
                                    <a:ea typeface="等线" panose="02010600030101010101" pitchFamily="2" charset="-122"/>
                                    <a:cs typeface="Times New Roman" panose="02020603050405020304" pitchFamily="18" charset="0"/>
                                  </a:rPr>
                                  <m:t>0</m:t>
                                </m:r>
                              </m:e>
                              <m:e>
                                <m:r>
                                  <a:rPr lang="en-US" altLang="zh-CN" sz="1200" i="1" kern="100">
                                    <a:effectLst/>
                                    <a:latin typeface="Cambria Math" panose="02040503050406030204" pitchFamily="18" charset="0"/>
                                    <a:ea typeface="等线" panose="02010600030101010101" pitchFamily="2" charset="-122"/>
                                    <a:cs typeface="Times New Roman" panose="02020603050405020304" pitchFamily="18" charset="0"/>
                                  </a:rPr>
                                  <m:t>0</m:t>
                                </m:r>
                              </m:e>
                              <m:e>
                                <m:r>
                                  <a:rPr lang="en-US" altLang="zh-CN" sz="1200" i="1" kern="100">
                                    <a:effectLst/>
                                    <a:latin typeface="Cambria Math" panose="02040503050406030204" pitchFamily="18" charset="0"/>
                                    <a:ea typeface="等线" panose="02010600030101010101" pitchFamily="2" charset="-122"/>
                                    <a:cs typeface="Times New Roman" panose="02020603050405020304" pitchFamily="18" charset="0"/>
                                  </a:rPr>
                                  <m:t>0</m:t>
                                </m:r>
                              </m:e>
                              <m:e>
                                <m:r>
                                  <a:rPr lang="en-US" altLang="zh-CN" sz="1200" i="1" kern="100">
                                    <a:effectLst/>
                                    <a:latin typeface="Cambria Math" panose="02040503050406030204" pitchFamily="18" charset="0"/>
                                    <a:ea typeface="等线" panose="02010600030101010101" pitchFamily="2" charset="-122"/>
                                    <a:cs typeface="Times New Roman" panose="02020603050405020304" pitchFamily="18" charset="0"/>
                                  </a:rPr>
                                  <m:t>0</m:t>
                                </m:r>
                              </m:e>
                              <m:e>
                                <m:r>
                                  <a:rPr lang="en-US" altLang="zh-CN" sz="1200" i="1" kern="100">
                                    <a:effectLst/>
                                    <a:latin typeface="Cambria Math" panose="02040503050406030204" pitchFamily="18" charset="0"/>
                                    <a:ea typeface="等线" panose="02010600030101010101" pitchFamily="2" charset="-122"/>
                                    <a:cs typeface="Times New Roman" panose="02020603050405020304" pitchFamily="18" charset="0"/>
                                  </a:rPr>
                                  <m:t>0</m:t>
                                </m:r>
                              </m:e>
                              <m:e>
                                <m:r>
                                  <a:rPr lang="en-US" altLang="zh-CN" sz="1200" i="1" kern="100">
                                    <a:effectLst/>
                                    <a:latin typeface="Cambria Math" panose="02040503050406030204" pitchFamily="18" charset="0"/>
                                    <a:ea typeface="等线" panose="02010600030101010101" pitchFamily="2" charset="-122"/>
                                    <a:cs typeface="Times New Roman" panose="02020603050405020304" pitchFamily="18" charset="0"/>
                                  </a:rPr>
                                  <m:t>⋯</m:t>
                                </m:r>
                              </m:e>
                              <m:e>
                                <m:r>
                                  <a:rPr lang="en-US" altLang="zh-CN" sz="1200" i="1" kern="100">
                                    <a:effectLst/>
                                    <a:latin typeface="Cambria Math" panose="02040503050406030204" pitchFamily="18" charset="0"/>
                                    <a:ea typeface="等线" panose="02010600030101010101" pitchFamily="2" charset="-122"/>
                                    <a:cs typeface="Times New Roman" panose="02020603050405020304" pitchFamily="18" charset="0"/>
                                  </a:rPr>
                                  <m:t>0</m:t>
                                </m:r>
                              </m:e>
                              <m:e>
                                <m:r>
                                  <a:rPr lang="en-US" altLang="zh-CN" sz="1200" i="1" kern="100">
                                    <a:effectLst/>
                                    <a:latin typeface="Cambria Math" panose="02040503050406030204" pitchFamily="18" charset="0"/>
                                    <a:ea typeface="等线" panose="02010600030101010101" pitchFamily="2" charset="-122"/>
                                    <a:cs typeface="Times New Roman" panose="02020603050405020304" pitchFamily="18" charset="0"/>
                                  </a:rPr>
                                  <m:t>0</m:t>
                                </m:r>
                              </m:e>
                              <m:e>
                                <m:r>
                                  <a:rPr lang="en-US" altLang="zh-CN" sz="1200" i="1" kern="100">
                                    <a:effectLst/>
                                    <a:latin typeface="Cambria Math" panose="02040503050406030204" pitchFamily="18" charset="0"/>
                                    <a:ea typeface="等线" panose="02010600030101010101" pitchFamily="2" charset="-122"/>
                                    <a:cs typeface="Times New Roman" panose="02020603050405020304" pitchFamily="18" charset="0"/>
                                  </a:rPr>
                                  <m:t>0</m:t>
                                </m:r>
                              </m:e>
                              <m:e>
                                <m:r>
                                  <a:rPr lang="en-US" altLang="zh-CN" sz="1200" i="1" kern="100">
                                    <a:effectLst/>
                                    <a:latin typeface="Cambria Math" panose="02040503050406030204" pitchFamily="18" charset="0"/>
                                    <a:ea typeface="等线" panose="02010600030101010101" pitchFamily="2" charset="-122"/>
                                    <a:cs typeface="Times New Roman" panose="02020603050405020304" pitchFamily="18" charset="0"/>
                                  </a:rPr>
                                  <m:t>0</m:t>
                                </m:r>
                              </m:e>
                            </m:mr>
                            <m:mr>
                              <m:e>
                                <m:r>
                                  <a:rPr lang="en-US" altLang="zh-CN" sz="1200" i="1" kern="100">
                                    <a:effectLst/>
                                    <a:latin typeface="Cambria Math" panose="02040503050406030204" pitchFamily="18" charset="0"/>
                                    <a:ea typeface="等线" panose="02010600030101010101" pitchFamily="2" charset="-122"/>
                                    <a:cs typeface="Times New Roman" panose="02020603050405020304" pitchFamily="18" charset="0"/>
                                  </a:rPr>
                                  <m:t>0</m:t>
                                </m:r>
                              </m:e>
                              <m:e>
                                <m:r>
                                  <a:rPr lang="en-US" altLang="zh-CN" sz="1200" i="1" kern="100">
                                    <a:effectLst/>
                                    <a:latin typeface="Cambria Math" panose="02040503050406030204" pitchFamily="18" charset="0"/>
                                    <a:ea typeface="等线" panose="02010600030101010101" pitchFamily="2" charset="-122"/>
                                    <a:cs typeface="Times New Roman" panose="02020603050405020304" pitchFamily="18" charset="0"/>
                                  </a:rPr>
                                  <m:t>0</m:t>
                                </m:r>
                              </m:e>
                              <m:e>
                                <m:r>
                                  <a:rPr lang="en-US" altLang="zh-CN" sz="1200" i="1" kern="100">
                                    <a:effectLst/>
                                    <a:latin typeface="Cambria Math" panose="02040503050406030204" pitchFamily="18" charset="0"/>
                                    <a:ea typeface="等线" panose="02010600030101010101" pitchFamily="2" charset="-122"/>
                                    <a:cs typeface="Times New Roman" panose="02020603050405020304" pitchFamily="18" charset="0"/>
                                  </a:rPr>
                                  <m:t>0</m:t>
                                </m:r>
                              </m:e>
                              <m:e>
                                <m:r>
                                  <a:rPr lang="en-US" altLang="zh-CN" sz="1200" i="1" kern="100">
                                    <a:effectLst/>
                                    <a:latin typeface="Cambria Math" panose="02040503050406030204" pitchFamily="18" charset="0"/>
                                    <a:ea typeface="等线" panose="02010600030101010101" pitchFamily="2" charset="-122"/>
                                    <a:cs typeface="Times New Roman" panose="02020603050405020304" pitchFamily="18" charset="0"/>
                                  </a:rPr>
                                  <m:t>0</m:t>
                                </m:r>
                              </m:e>
                              <m:e>
                                <m:r>
                                  <a:rPr lang="en-US" altLang="zh-CN" sz="1200" i="1" kern="100">
                                    <a:effectLst/>
                                    <a:latin typeface="Cambria Math" panose="02040503050406030204" pitchFamily="18" charset="0"/>
                                    <a:ea typeface="等线" panose="02010600030101010101" pitchFamily="2" charset="-122"/>
                                    <a:cs typeface="Times New Roman" panose="02020603050405020304" pitchFamily="18" charset="0"/>
                                  </a:rPr>
                                  <m:t>0</m:t>
                                </m:r>
                              </m:e>
                              <m:e>
                                <m:r>
                                  <a:rPr lang="en-US" altLang="zh-CN" sz="1200" i="1" kern="100">
                                    <a:effectLst/>
                                    <a:latin typeface="Cambria Math" panose="02040503050406030204" pitchFamily="18" charset="0"/>
                                    <a:ea typeface="等线" panose="02010600030101010101" pitchFamily="2" charset="-122"/>
                                    <a:cs typeface="Times New Roman" panose="02020603050405020304" pitchFamily="18" charset="0"/>
                                  </a:rPr>
                                  <m:t>0</m:t>
                                </m:r>
                              </m:e>
                              <m:e>
                                <m:f>
                                  <m:fPr>
                                    <m:ctrlPr>
                                      <a:rPr lang="zh-CN" altLang="zh-CN" sz="1200" i="1" kern="100">
                                        <a:effectLst/>
                                        <a:latin typeface="Cambria Math" panose="02040503050406030204" pitchFamily="18" charset="0"/>
                                        <a:ea typeface="Cambria Math" panose="02040503050406030204" pitchFamily="18" charset="0"/>
                                        <a:cs typeface="Times New Roman" panose="02020603050405020304" pitchFamily="18" charset="0"/>
                                      </a:rPr>
                                    </m:ctrlPr>
                                  </m:fPr>
                                  <m:num>
                                    <m:sSup>
                                      <m:sSupPr>
                                        <m:ctrlPr>
                                          <a:rPr lang="zh-CN" altLang="zh-CN" sz="12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200" i="1" kern="100">
                                            <a:effectLst/>
                                            <a:latin typeface="Cambria Math" panose="02040503050406030204" pitchFamily="18" charset="0"/>
                                            <a:ea typeface="等线" panose="02010600030101010101" pitchFamily="2" charset="-122"/>
                                            <a:cs typeface="Times New Roman" panose="02020603050405020304" pitchFamily="18" charset="0"/>
                                          </a:rPr>
                                          <m:t>𝜕</m:t>
                                        </m:r>
                                      </m:e>
                                      <m:sup>
                                        <m:r>
                                          <a:rPr lang="en-US" altLang="zh-CN" sz="1200" i="1" kern="100">
                                            <a:effectLst/>
                                            <a:latin typeface="Cambria Math" panose="02040503050406030204" pitchFamily="18" charset="0"/>
                                            <a:ea typeface="等线" panose="02010600030101010101" pitchFamily="2" charset="-122"/>
                                            <a:cs typeface="Times New Roman" panose="02020603050405020304" pitchFamily="18" charset="0"/>
                                          </a:rPr>
                                          <m:t>2</m:t>
                                        </m:r>
                                      </m:sup>
                                    </m:sSup>
                                    <m:r>
                                      <a:rPr lang="en-US" altLang="zh-CN" sz="1200" i="1" kern="100">
                                        <a:effectLst/>
                                        <a:latin typeface="Cambria Math" panose="02040503050406030204" pitchFamily="18" charset="0"/>
                                        <a:ea typeface="等线" panose="02010600030101010101" pitchFamily="2" charset="-122"/>
                                        <a:cs typeface="Times New Roman" panose="02020603050405020304" pitchFamily="18" charset="0"/>
                                      </a:rPr>
                                      <m:t>𝑓</m:t>
                                    </m:r>
                                  </m:num>
                                  <m:den>
                                    <m:r>
                                      <a:rPr lang="en-US" altLang="zh-CN" sz="1200" i="1" kern="100">
                                        <a:effectLst/>
                                        <a:latin typeface="Cambria Math" panose="02040503050406030204" pitchFamily="18" charset="0"/>
                                        <a:ea typeface="等线" panose="02010600030101010101" pitchFamily="2" charset="-122"/>
                                        <a:cs typeface="Times New Roman" panose="02020603050405020304" pitchFamily="18" charset="0"/>
                                      </a:rPr>
                                      <m:t>𝜕</m:t>
                                    </m:r>
                                    <m:sSubSup>
                                      <m:sSubSupPr>
                                        <m:ctrlPr>
                                          <a:rPr lang="zh-CN" altLang="zh-CN" sz="1200" i="1" kern="100">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200" i="1" kern="100">
                                            <a:effectLst/>
                                            <a:latin typeface="Cambria Math" panose="02040503050406030204" pitchFamily="18" charset="0"/>
                                            <a:ea typeface="等线" panose="02010600030101010101" pitchFamily="2" charset="-122"/>
                                            <a:cs typeface="Times New Roman" panose="02020603050405020304" pitchFamily="18" charset="0"/>
                                          </a:rPr>
                                          <m:t>𝑢</m:t>
                                        </m:r>
                                      </m:e>
                                      <m:sub>
                                        <m:r>
                                          <a:rPr lang="en-US" altLang="zh-CN" sz="1200" i="1" kern="100">
                                            <a:effectLst/>
                                            <a:latin typeface="Cambria Math" panose="02040503050406030204" pitchFamily="18" charset="0"/>
                                            <a:ea typeface="等线" panose="02010600030101010101" pitchFamily="2" charset="-122"/>
                                            <a:cs typeface="Times New Roman" panose="02020603050405020304" pitchFamily="18" charset="0"/>
                                          </a:rPr>
                                          <m:t>2,1</m:t>
                                        </m:r>
                                      </m:sub>
                                      <m:sup>
                                        <m:r>
                                          <a:rPr lang="en-US" altLang="zh-CN" sz="1200" i="1" kern="100">
                                            <a:effectLst/>
                                            <a:latin typeface="Cambria Math" panose="02040503050406030204" pitchFamily="18" charset="0"/>
                                            <a:ea typeface="等线" panose="02010600030101010101" pitchFamily="2" charset="-122"/>
                                            <a:cs typeface="Times New Roman" panose="02020603050405020304" pitchFamily="18" charset="0"/>
                                          </a:rPr>
                                          <m:t>2</m:t>
                                        </m:r>
                                      </m:sup>
                                    </m:sSubSup>
                                  </m:den>
                                </m:f>
                              </m:e>
                              <m:e>
                                <m:f>
                                  <m:fPr>
                                    <m:ctrlPr>
                                      <a:rPr lang="zh-CN" altLang="zh-CN" sz="1200" i="1" kern="100">
                                        <a:effectLst/>
                                        <a:latin typeface="Cambria Math" panose="02040503050406030204" pitchFamily="18" charset="0"/>
                                        <a:ea typeface="Cambria Math" panose="02040503050406030204" pitchFamily="18" charset="0"/>
                                        <a:cs typeface="Times New Roman" panose="02020603050405020304" pitchFamily="18" charset="0"/>
                                      </a:rPr>
                                    </m:ctrlPr>
                                  </m:fPr>
                                  <m:num>
                                    <m:sSup>
                                      <m:sSupPr>
                                        <m:ctrlPr>
                                          <a:rPr lang="zh-CN" altLang="zh-CN" sz="12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200" i="1" kern="100">
                                            <a:effectLst/>
                                            <a:latin typeface="Cambria Math" panose="02040503050406030204" pitchFamily="18" charset="0"/>
                                            <a:ea typeface="等线" panose="02010600030101010101" pitchFamily="2" charset="-122"/>
                                            <a:cs typeface="Times New Roman" panose="02020603050405020304" pitchFamily="18" charset="0"/>
                                          </a:rPr>
                                          <m:t>𝜕</m:t>
                                        </m:r>
                                      </m:e>
                                      <m:sup>
                                        <m:r>
                                          <a:rPr lang="en-US" altLang="zh-CN" sz="1200" i="1" kern="100">
                                            <a:effectLst/>
                                            <a:latin typeface="Cambria Math" panose="02040503050406030204" pitchFamily="18" charset="0"/>
                                            <a:ea typeface="等线" panose="02010600030101010101" pitchFamily="2" charset="-122"/>
                                            <a:cs typeface="Times New Roman" panose="02020603050405020304" pitchFamily="18" charset="0"/>
                                          </a:rPr>
                                          <m:t>2</m:t>
                                        </m:r>
                                      </m:sup>
                                    </m:sSup>
                                    <m:r>
                                      <a:rPr lang="en-US" altLang="zh-CN" sz="1200" i="1" kern="100">
                                        <a:effectLst/>
                                        <a:latin typeface="Cambria Math" panose="02040503050406030204" pitchFamily="18" charset="0"/>
                                        <a:ea typeface="等线" panose="02010600030101010101" pitchFamily="2" charset="-122"/>
                                        <a:cs typeface="Times New Roman" panose="02020603050405020304" pitchFamily="18" charset="0"/>
                                      </a:rPr>
                                      <m:t>𝑓</m:t>
                                    </m:r>
                                  </m:num>
                                  <m:den>
                                    <m:r>
                                      <a:rPr lang="en-US" altLang="zh-CN" sz="1200" i="1" kern="100">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12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effectLst/>
                                            <a:latin typeface="Cambria Math" panose="02040503050406030204" pitchFamily="18" charset="0"/>
                                            <a:ea typeface="等线" panose="02010600030101010101" pitchFamily="2" charset="-122"/>
                                            <a:cs typeface="Times New Roman" panose="02020603050405020304" pitchFamily="18" charset="0"/>
                                          </a:rPr>
                                          <m:t>𝑢</m:t>
                                        </m:r>
                                      </m:e>
                                      <m:sub>
                                        <m:r>
                                          <a:rPr lang="en-US" altLang="zh-CN" sz="1200" i="1" kern="100">
                                            <a:effectLst/>
                                            <a:latin typeface="Cambria Math" panose="02040503050406030204" pitchFamily="18" charset="0"/>
                                            <a:ea typeface="等线" panose="02010600030101010101" pitchFamily="2" charset="-122"/>
                                            <a:cs typeface="Times New Roman" panose="02020603050405020304" pitchFamily="18" charset="0"/>
                                          </a:rPr>
                                          <m:t>2,1</m:t>
                                        </m:r>
                                      </m:sub>
                                    </m:sSub>
                                    <m:r>
                                      <a:rPr lang="en-US" altLang="zh-CN" sz="1200" i="1" kern="100">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12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effectLst/>
                                            <a:latin typeface="Cambria Math" panose="02040503050406030204" pitchFamily="18" charset="0"/>
                                            <a:ea typeface="等线" panose="02010600030101010101" pitchFamily="2" charset="-122"/>
                                            <a:cs typeface="Times New Roman" panose="02020603050405020304" pitchFamily="18" charset="0"/>
                                          </a:rPr>
                                          <m:t>𝑢</m:t>
                                        </m:r>
                                      </m:e>
                                      <m:sub>
                                        <m:r>
                                          <a:rPr lang="en-US" altLang="zh-CN" sz="1200" i="1" kern="100">
                                            <a:effectLst/>
                                            <a:latin typeface="Cambria Math" panose="02040503050406030204" pitchFamily="18" charset="0"/>
                                            <a:ea typeface="等线" panose="02010600030101010101" pitchFamily="2" charset="-122"/>
                                            <a:cs typeface="Times New Roman" panose="02020603050405020304" pitchFamily="18" charset="0"/>
                                          </a:rPr>
                                          <m:t>2,2</m:t>
                                        </m:r>
                                      </m:sub>
                                    </m:sSub>
                                  </m:den>
                                </m:f>
                              </m:e>
                              <m:e>
                                <m:r>
                                  <a:rPr lang="en-US" altLang="zh-CN" sz="1200" i="1" kern="100">
                                    <a:effectLst/>
                                    <a:latin typeface="Cambria Math" panose="02040503050406030204" pitchFamily="18" charset="0"/>
                                    <a:ea typeface="等线" panose="02010600030101010101" pitchFamily="2" charset="-122"/>
                                    <a:cs typeface="Times New Roman" panose="02020603050405020304" pitchFamily="18" charset="0"/>
                                  </a:rPr>
                                  <m:t>0</m:t>
                                </m:r>
                              </m:e>
                              <m:e>
                                <m:r>
                                  <a:rPr lang="en-US" altLang="zh-CN" sz="1200" i="1" kern="100">
                                    <a:effectLst/>
                                    <a:latin typeface="Cambria Math" panose="02040503050406030204" pitchFamily="18" charset="0"/>
                                    <a:ea typeface="等线" panose="02010600030101010101" pitchFamily="2" charset="-122"/>
                                    <a:cs typeface="Times New Roman" panose="02020603050405020304" pitchFamily="18" charset="0"/>
                                  </a:rPr>
                                  <m:t>⋯</m:t>
                                </m:r>
                              </m:e>
                              <m:e>
                                <m:r>
                                  <a:rPr lang="en-US" altLang="zh-CN" sz="1200" i="1" kern="100">
                                    <a:effectLst/>
                                    <a:latin typeface="Cambria Math" panose="02040503050406030204" pitchFamily="18" charset="0"/>
                                    <a:ea typeface="等线" panose="02010600030101010101" pitchFamily="2" charset="-122"/>
                                    <a:cs typeface="Times New Roman" panose="02020603050405020304" pitchFamily="18" charset="0"/>
                                  </a:rPr>
                                  <m:t>0</m:t>
                                </m:r>
                              </m:e>
                              <m:e>
                                <m:r>
                                  <a:rPr lang="en-US" altLang="zh-CN" sz="1200" i="1" kern="100">
                                    <a:effectLst/>
                                    <a:latin typeface="Cambria Math" panose="02040503050406030204" pitchFamily="18" charset="0"/>
                                    <a:ea typeface="等线" panose="02010600030101010101" pitchFamily="2" charset="-122"/>
                                    <a:cs typeface="Times New Roman" panose="02020603050405020304" pitchFamily="18" charset="0"/>
                                  </a:rPr>
                                  <m:t>0</m:t>
                                </m:r>
                              </m:e>
                              <m:e>
                                <m:r>
                                  <a:rPr lang="en-US" altLang="zh-CN" sz="1200" i="1" kern="100">
                                    <a:effectLst/>
                                    <a:latin typeface="Cambria Math" panose="02040503050406030204" pitchFamily="18" charset="0"/>
                                    <a:ea typeface="等线" panose="02010600030101010101" pitchFamily="2" charset="-122"/>
                                    <a:cs typeface="Times New Roman" panose="02020603050405020304" pitchFamily="18" charset="0"/>
                                  </a:rPr>
                                  <m:t>0</m:t>
                                </m:r>
                              </m:e>
                              <m:e>
                                <m:r>
                                  <a:rPr lang="en-US" altLang="zh-CN" sz="1200" i="1" kern="100">
                                    <a:effectLst/>
                                    <a:latin typeface="Cambria Math" panose="02040503050406030204" pitchFamily="18" charset="0"/>
                                    <a:ea typeface="等线" panose="02010600030101010101" pitchFamily="2" charset="-122"/>
                                    <a:cs typeface="Times New Roman" panose="02020603050405020304" pitchFamily="18" charset="0"/>
                                  </a:rPr>
                                  <m:t>0</m:t>
                                </m:r>
                              </m:e>
                            </m:mr>
                            <m:mr>
                              <m:e>
                                <m:r>
                                  <a:rPr lang="en-US" altLang="zh-CN" sz="1200" i="1" kern="100">
                                    <a:effectLst/>
                                    <a:latin typeface="Cambria Math" panose="02040503050406030204" pitchFamily="18" charset="0"/>
                                    <a:ea typeface="等线" panose="02010600030101010101" pitchFamily="2" charset="-122"/>
                                    <a:cs typeface="Times New Roman" panose="02020603050405020304" pitchFamily="18" charset="0"/>
                                  </a:rPr>
                                  <m:t>0</m:t>
                                </m:r>
                              </m:e>
                              <m:e>
                                <m:r>
                                  <a:rPr lang="en-US" altLang="zh-CN" sz="1200" i="1" kern="100">
                                    <a:effectLst/>
                                    <a:latin typeface="Cambria Math" panose="02040503050406030204" pitchFamily="18" charset="0"/>
                                    <a:ea typeface="等线" panose="02010600030101010101" pitchFamily="2" charset="-122"/>
                                    <a:cs typeface="Times New Roman" panose="02020603050405020304" pitchFamily="18" charset="0"/>
                                  </a:rPr>
                                  <m:t>0</m:t>
                                </m:r>
                              </m:e>
                              <m:e>
                                <m:r>
                                  <a:rPr lang="en-US" altLang="zh-CN" sz="1200" i="1" kern="100">
                                    <a:effectLst/>
                                    <a:latin typeface="Cambria Math" panose="02040503050406030204" pitchFamily="18" charset="0"/>
                                    <a:ea typeface="等线" panose="02010600030101010101" pitchFamily="2" charset="-122"/>
                                    <a:cs typeface="Times New Roman" panose="02020603050405020304" pitchFamily="18" charset="0"/>
                                  </a:rPr>
                                  <m:t>0</m:t>
                                </m:r>
                              </m:e>
                              <m:e>
                                <m:r>
                                  <a:rPr lang="en-US" altLang="zh-CN" sz="1200" i="1" kern="100">
                                    <a:effectLst/>
                                    <a:latin typeface="Cambria Math" panose="02040503050406030204" pitchFamily="18" charset="0"/>
                                    <a:ea typeface="等线" panose="02010600030101010101" pitchFamily="2" charset="-122"/>
                                    <a:cs typeface="Times New Roman" panose="02020603050405020304" pitchFamily="18" charset="0"/>
                                  </a:rPr>
                                  <m:t>0</m:t>
                                </m:r>
                              </m:e>
                              <m:e>
                                <m:r>
                                  <a:rPr lang="en-US" altLang="zh-CN" sz="1200" i="1" kern="100">
                                    <a:effectLst/>
                                    <a:latin typeface="Cambria Math" panose="02040503050406030204" pitchFamily="18" charset="0"/>
                                    <a:ea typeface="等线" panose="02010600030101010101" pitchFamily="2" charset="-122"/>
                                    <a:cs typeface="Times New Roman" panose="02020603050405020304" pitchFamily="18" charset="0"/>
                                  </a:rPr>
                                  <m:t>0</m:t>
                                </m:r>
                              </m:e>
                              <m:e>
                                <m:r>
                                  <a:rPr lang="en-US" altLang="zh-CN" sz="1200" i="1" kern="100">
                                    <a:effectLst/>
                                    <a:latin typeface="Cambria Math" panose="02040503050406030204" pitchFamily="18" charset="0"/>
                                    <a:ea typeface="等线" panose="02010600030101010101" pitchFamily="2" charset="-122"/>
                                    <a:cs typeface="Times New Roman" panose="02020603050405020304" pitchFamily="18" charset="0"/>
                                  </a:rPr>
                                  <m:t>0</m:t>
                                </m:r>
                              </m:e>
                              <m:e>
                                <m:f>
                                  <m:fPr>
                                    <m:ctrlPr>
                                      <a:rPr lang="zh-CN" altLang="zh-CN" sz="1200" i="1" kern="100">
                                        <a:effectLst/>
                                        <a:latin typeface="Cambria Math" panose="02040503050406030204" pitchFamily="18" charset="0"/>
                                        <a:ea typeface="Cambria Math" panose="02040503050406030204" pitchFamily="18" charset="0"/>
                                        <a:cs typeface="Times New Roman" panose="02020603050405020304" pitchFamily="18" charset="0"/>
                                      </a:rPr>
                                    </m:ctrlPr>
                                  </m:fPr>
                                  <m:num>
                                    <m:sSup>
                                      <m:sSupPr>
                                        <m:ctrlPr>
                                          <a:rPr lang="zh-CN" altLang="zh-CN" sz="12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200" i="1" kern="100">
                                            <a:effectLst/>
                                            <a:latin typeface="Cambria Math" panose="02040503050406030204" pitchFamily="18" charset="0"/>
                                            <a:ea typeface="等线" panose="02010600030101010101" pitchFamily="2" charset="-122"/>
                                            <a:cs typeface="Times New Roman" panose="02020603050405020304" pitchFamily="18" charset="0"/>
                                          </a:rPr>
                                          <m:t>𝜕</m:t>
                                        </m:r>
                                      </m:e>
                                      <m:sup>
                                        <m:r>
                                          <a:rPr lang="en-US" altLang="zh-CN" sz="1200" i="1" kern="100">
                                            <a:effectLst/>
                                            <a:latin typeface="Cambria Math" panose="02040503050406030204" pitchFamily="18" charset="0"/>
                                            <a:ea typeface="等线" panose="02010600030101010101" pitchFamily="2" charset="-122"/>
                                            <a:cs typeface="Times New Roman" panose="02020603050405020304" pitchFamily="18" charset="0"/>
                                          </a:rPr>
                                          <m:t>2</m:t>
                                        </m:r>
                                      </m:sup>
                                    </m:sSup>
                                    <m:r>
                                      <a:rPr lang="en-US" altLang="zh-CN" sz="1200" i="1" kern="100">
                                        <a:effectLst/>
                                        <a:latin typeface="Cambria Math" panose="02040503050406030204" pitchFamily="18" charset="0"/>
                                        <a:ea typeface="等线" panose="02010600030101010101" pitchFamily="2" charset="-122"/>
                                        <a:cs typeface="Times New Roman" panose="02020603050405020304" pitchFamily="18" charset="0"/>
                                      </a:rPr>
                                      <m:t>𝑓</m:t>
                                    </m:r>
                                  </m:num>
                                  <m:den>
                                    <m:r>
                                      <a:rPr lang="en-US" altLang="zh-CN" sz="1200" i="1" kern="100">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12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effectLst/>
                                            <a:latin typeface="Cambria Math" panose="02040503050406030204" pitchFamily="18" charset="0"/>
                                            <a:ea typeface="等线" panose="02010600030101010101" pitchFamily="2" charset="-122"/>
                                            <a:cs typeface="Times New Roman" panose="02020603050405020304" pitchFamily="18" charset="0"/>
                                          </a:rPr>
                                          <m:t>𝑢</m:t>
                                        </m:r>
                                      </m:e>
                                      <m:sub>
                                        <m:d>
                                          <m:dPr>
                                            <m:ctrlPr>
                                              <a:rPr lang="zh-CN" altLang="zh-CN" sz="12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200" i="1" kern="100">
                                                <a:effectLst/>
                                                <a:latin typeface="Cambria Math" panose="02040503050406030204" pitchFamily="18" charset="0"/>
                                                <a:ea typeface="等线" panose="02010600030101010101" pitchFamily="2" charset="-122"/>
                                                <a:cs typeface="Times New Roman" panose="02020603050405020304" pitchFamily="18" charset="0"/>
                                              </a:rPr>
                                              <m:t>2,2</m:t>
                                            </m:r>
                                          </m:e>
                                        </m:d>
                                      </m:sub>
                                    </m:sSub>
                                    <m:r>
                                      <a:rPr lang="en-US" altLang="zh-CN" sz="1200" i="1" kern="100">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12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effectLst/>
                                            <a:latin typeface="Cambria Math" panose="02040503050406030204" pitchFamily="18" charset="0"/>
                                            <a:ea typeface="等线" panose="02010600030101010101" pitchFamily="2" charset="-122"/>
                                            <a:cs typeface="Times New Roman" panose="02020603050405020304" pitchFamily="18" charset="0"/>
                                          </a:rPr>
                                          <m:t>𝑢</m:t>
                                        </m:r>
                                      </m:e>
                                      <m:sub>
                                        <m:r>
                                          <a:rPr lang="en-US" altLang="zh-CN" sz="1200" i="1" kern="100">
                                            <a:effectLst/>
                                            <a:latin typeface="Cambria Math" panose="02040503050406030204" pitchFamily="18" charset="0"/>
                                            <a:ea typeface="等线" panose="02010600030101010101" pitchFamily="2" charset="-122"/>
                                            <a:cs typeface="Times New Roman" panose="02020603050405020304" pitchFamily="18" charset="0"/>
                                          </a:rPr>
                                          <m:t>2,1</m:t>
                                        </m:r>
                                      </m:sub>
                                    </m:sSub>
                                  </m:den>
                                </m:f>
                              </m:e>
                              <m:e>
                                <m:f>
                                  <m:fPr>
                                    <m:ctrlPr>
                                      <a:rPr lang="zh-CN" altLang="zh-CN" sz="1200" i="1" kern="100">
                                        <a:effectLst/>
                                        <a:latin typeface="Cambria Math" panose="02040503050406030204" pitchFamily="18" charset="0"/>
                                        <a:ea typeface="Cambria Math" panose="02040503050406030204" pitchFamily="18" charset="0"/>
                                        <a:cs typeface="Times New Roman" panose="02020603050405020304" pitchFamily="18" charset="0"/>
                                      </a:rPr>
                                    </m:ctrlPr>
                                  </m:fPr>
                                  <m:num>
                                    <m:sSup>
                                      <m:sSupPr>
                                        <m:ctrlPr>
                                          <a:rPr lang="zh-CN" altLang="zh-CN" sz="12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200" i="1" kern="100">
                                            <a:effectLst/>
                                            <a:latin typeface="Cambria Math" panose="02040503050406030204" pitchFamily="18" charset="0"/>
                                            <a:ea typeface="等线" panose="02010600030101010101" pitchFamily="2" charset="-122"/>
                                            <a:cs typeface="Times New Roman" panose="02020603050405020304" pitchFamily="18" charset="0"/>
                                          </a:rPr>
                                          <m:t>𝜕</m:t>
                                        </m:r>
                                      </m:e>
                                      <m:sup>
                                        <m:r>
                                          <a:rPr lang="en-US" altLang="zh-CN" sz="1200" i="1" kern="100">
                                            <a:effectLst/>
                                            <a:latin typeface="Cambria Math" panose="02040503050406030204" pitchFamily="18" charset="0"/>
                                            <a:ea typeface="等线" panose="02010600030101010101" pitchFamily="2" charset="-122"/>
                                            <a:cs typeface="Times New Roman" panose="02020603050405020304" pitchFamily="18" charset="0"/>
                                          </a:rPr>
                                          <m:t>2</m:t>
                                        </m:r>
                                      </m:sup>
                                    </m:sSup>
                                    <m:r>
                                      <a:rPr lang="en-US" altLang="zh-CN" sz="1200" i="1" kern="100">
                                        <a:effectLst/>
                                        <a:latin typeface="Cambria Math" panose="02040503050406030204" pitchFamily="18" charset="0"/>
                                        <a:ea typeface="等线" panose="02010600030101010101" pitchFamily="2" charset="-122"/>
                                        <a:cs typeface="Times New Roman" panose="02020603050405020304" pitchFamily="18" charset="0"/>
                                      </a:rPr>
                                      <m:t>𝑓</m:t>
                                    </m:r>
                                  </m:num>
                                  <m:den>
                                    <m:r>
                                      <a:rPr lang="en-US" altLang="zh-CN" sz="1200" i="1" kern="100">
                                        <a:effectLst/>
                                        <a:latin typeface="Cambria Math" panose="02040503050406030204" pitchFamily="18" charset="0"/>
                                        <a:ea typeface="等线" panose="02010600030101010101" pitchFamily="2" charset="-122"/>
                                        <a:cs typeface="Times New Roman" panose="02020603050405020304" pitchFamily="18" charset="0"/>
                                      </a:rPr>
                                      <m:t>𝜕</m:t>
                                    </m:r>
                                    <m:sSubSup>
                                      <m:sSubSupPr>
                                        <m:ctrlPr>
                                          <a:rPr lang="zh-CN" altLang="zh-CN" sz="1200" i="1" kern="100">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200" i="1" kern="100">
                                            <a:effectLst/>
                                            <a:latin typeface="Cambria Math" panose="02040503050406030204" pitchFamily="18" charset="0"/>
                                            <a:ea typeface="等线" panose="02010600030101010101" pitchFamily="2" charset="-122"/>
                                            <a:cs typeface="Times New Roman" panose="02020603050405020304" pitchFamily="18" charset="0"/>
                                          </a:rPr>
                                          <m:t>𝑢</m:t>
                                        </m:r>
                                      </m:e>
                                      <m:sub>
                                        <m:r>
                                          <a:rPr lang="en-US" altLang="zh-CN" sz="1200" i="1" kern="100">
                                            <a:effectLst/>
                                            <a:latin typeface="Cambria Math" panose="02040503050406030204" pitchFamily="18" charset="0"/>
                                            <a:ea typeface="等线" panose="02010600030101010101" pitchFamily="2" charset="-122"/>
                                            <a:cs typeface="Times New Roman" panose="02020603050405020304" pitchFamily="18" charset="0"/>
                                          </a:rPr>
                                          <m:t>2,2</m:t>
                                        </m:r>
                                      </m:sub>
                                      <m:sup>
                                        <m:r>
                                          <a:rPr lang="en-US" altLang="zh-CN" sz="1200" i="1" kern="100">
                                            <a:effectLst/>
                                            <a:latin typeface="Cambria Math" panose="02040503050406030204" pitchFamily="18" charset="0"/>
                                            <a:ea typeface="等线" panose="02010600030101010101" pitchFamily="2" charset="-122"/>
                                            <a:cs typeface="Times New Roman" panose="02020603050405020304" pitchFamily="18" charset="0"/>
                                          </a:rPr>
                                          <m:t>2</m:t>
                                        </m:r>
                                      </m:sup>
                                    </m:sSubSup>
                                  </m:den>
                                </m:f>
                              </m:e>
                              <m:e>
                                <m:r>
                                  <a:rPr lang="en-US" altLang="zh-CN" sz="1200" i="1" kern="100">
                                    <a:effectLst/>
                                    <a:latin typeface="Cambria Math" panose="02040503050406030204" pitchFamily="18" charset="0"/>
                                    <a:ea typeface="等线" panose="02010600030101010101" pitchFamily="2" charset="-122"/>
                                    <a:cs typeface="Times New Roman" panose="02020603050405020304" pitchFamily="18" charset="0"/>
                                  </a:rPr>
                                  <m:t>0</m:t>
                                </m:r>
                              </m:e>
                              <m:e>
                                <m:r>
                                  <a:rPr lang="en-US" altLang="zh-CN" sz="1200" i="1" kern="100">
                                    <a:effectLst/>
                                    <a:latin typeface="Cambria Math" panose="02040503050406030204" pitchFamily="18" charset="0"/>
                                    <a:ea typeface="等线" panose="02010600030101010101" pitchFamily="2" charset="-122"/>
                                    <a:cs typeface="Times New Roman" panose="02020603050405020304" pitchFamily="18" charset="0"/>
                                  </a:rPr>
                                  <m:t>⋯</m:t>
                                </m:r>
                              </m:e>
                              <m:e>
                                <m:r>
                                  <a:rPr lang="en-US" altLang="zh-CN" sz="1200" i="1" kern="100">
                                    <a:effectLst/>
                                    <a:latin typeface="Cambria Math" panose="02040503050406030204" pitchFamily="18" charset="0"/>
                                    <a:ea typeface="等线" panose="02010600030101010101" pitchFamily="2" charset="-122"/>
                                    <a:cs typeface="Times New Roman" panose="02020603050405020304" pitchFamily="18" charset="0"/>
                                  </a:rPr>
                                  <m:t>0</m:t>
                                </m:r>
                              </m:e>
                              <m:e>
                                <m:r>
                                  <a:rPr lang="en-US" altLang="zh-CN" sz="1200" i="1" kern="100">
                                    <a:effectLst/>
                                    <a:latin typeface="Cambria Math" panose="02040503050406030204" pitchFamily="18" charset="0"/>
                                    <a:ea typeface="等线" panose="02010600030101010101" pitchFamily="2" charset="-122"/>
                                    <a:cs typeface="Times New Roman" panose="02020603050405020304" pitchFamily="18" charset="0"/>
                                  </a:rPr>
                                  <m:t>0</m:t>
                                </m:r>
                              </m:e>
                              <m:e>
                                <m:r>
                                  <a:rPr lang="en-US" altLang="zh-CN" sz="1200" i="1" kern="100">
                                    <a:effectLst/>
                                    <a:latin typeface="Cambria Math" panose="02040503050406030204" pitchFamily="18" charset="0"/>
                                    <a:ea typeface="等线" panose="02010600030101010101" pitchFamily="2" charset="-122"/>
                                    <a:cs typeface="Times New Roman" panose="02020603050405020304" pitchFamily="18" charset="0"/>
                                  </a:rPr>
                                  <m:t>0</m:t>
                                </m:r>
                              </m:e>
                              <m:e>
                                <m:r>
                                  <a:rPr lang="en-US" altLang="zh-CN" sz="1200" i="1" kern="100">
                                    <a:effectLst/>
                                    <a:latin typeface="Cambria Math" panose="02040503050406030204" pitchFamily="18" charset="0"/>
                                    <a:ea typeface="等线" panose="02010600030101010101" pitchFamily="2" charset="-122"/>
                                    <a:cs typeface="Times New Roman" panose="02020603050405020304" pitchFamily="18" charset="0"/>
                                  </a:rPr>
                                  <m:t>0</m:t>
                                </m:r>
                              </m:e>
                            </m:mr>
                            <m:mr>
                              <m:e>
                                <m:r>
                                  <a:rPr lang="en-US" altLang="zh-CN" sz="1200" i="1" kern="100">
                                    <a:effectLst/>
                                    <a:latin typeface="Cambria Math" panose="02040503050406030204" pitchFamily="18" charset="0"/>
                                    <a:ea typeface="等线" panose="02010600030101010101" pitchFamily="2" charset="-122"/>
                                    <a:cs typeface="Times New Roman" panose="02020603050405020304" pitchFamily="18" charset="0"/>
                                  </a:rPr>
                                  <m:t>0</m:t>
                                </m:r>
                              </m:e>
                              <m:e>
                                <m:r>
                                  <a:rPr lang="en-US" altLang="zh-CN" sz="1200" i="1" kern="100">
                                    <a:effectLst/>
                                    <a:latin typeface="Cambria Math" panose="02040503050406030204" pitchFamily="18" charset="0"/>
                                    <a:ea typeface="等线" panose="02010600030101010101" pitchFamily="2" charset="-122"/>
                                    <a:cs typeface="Times New Roman" panose="02020603050405020304" pitchFamily="18" charset="0"/>
                                  </a:rPr>
                                  <m:t>0</m:t>
                                </m:r>
                              </m:e>
                              <m:e>
                                <m:r>
                                  <a:rPr lang="en-US" altLang="zh-CN" sz="1200" i="1" kern="100">
                                    <a:effectLst/>
                                    <a:latin typeface="Cambria Math" panose="02040503050406030204" pitchFamily="18" charset="0"/>
                                    <a:ea typeface="等线" panose="02010600030101010101" pitchFamily="2" charset="-122"/>
                                    <a:cs typeface="Times New Roman" panose="02020603050405020304" pitchFamily="18" charset="0"/>
                                  </a:rPr>
                                  <m:t>0</m:t>
                                </m:r>
                              </m:e>
                              <m:e>
                                <m:r>
                                  <a:rPr lang="en-US" altLang="zh-CN" sz="1200" i="1" kern="100">
                                    <a:effectLst/>
                                    <a:latin typeface="Cambria Math" panose="02040503050406030204" pitchFamily="18" charset="0"/>
                                    <a:ea typeface="等线" panose="02010600030101010101" pitchFamily="2" charset="-122"/>
                                    <a:cs typeface="Times New Roman" panose="02020603050405020304" pitchFamily="18" charset="0"/>
                                  </a:rPr>
                                  <m:t>0</m:t>
                                </m:r>
                              </m:e>
                              <m:e>
                                <m:f>
                                  <m:fPr>
                                    <m:ctrlPr>
                                      <a:rPr lang="zh-CN" altLang="zh-CN" sz="1200" i="1" kern="100">
                                        <a:effectLst/>
                                        <a:latin typeface="Cambria Math" panose="02040503050406030204" pitchFamily="18" charset="0"/>
                                        <a:ea typeface="Cambria Math" panose="02040503050406030204" pitchFamily="18" charset="0"/>
                                        <a:cs typeface="Times New Roman" panose="02020603050405020304" pitchFamily="18" charset="0"/>
                                      </a:rPr>
                                    </m:ctrlPr>
                                  </m:fPr>
                                  <m:num>
                                    <m:sSup>
                                      <m:sSupPr>
                                        <m:ctrlPr>
                                          <a:rPr lang="zh-CN" altLang="zh-CN" sz="12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200" i="1" kern="100">
                                            <a:effectLst/>
                                            <a:latin typeface="Cambria Math" panose="02040503050406030204" pitchFamily="18" charset="0"/>
                                            <a:ea typeface="等线" panose="02010600030101010101" pitchFamily="2" charset="-122"/>
                                            <a:cs typeface="Times New Roman" panose="02020603050405020304" pitchFamily="18" charset="0"/>
                                          </a:rPr>
                                          <m:t>𝜕</m:t>
                                        </m:r>
                                      </m:e>
                                      <m:sup>
                                        <m:r>
                                          <a:rPr lang="en-US" altLang="zh-CN" sz="1200" i="1" kern="100">
                                            <a:effectLst/>
                                            <a:latin typeface="Cambria Math" panose="02040503050406030204" pitchFamily="18" charset="0"/>
                                            <a:ea typeface="等线" panose="02010600030101010101" pitchFamily="2" charset="-122"/>
                                            <a:cs typeface="Times New Roman" panose="02020603050405020304" pitchFamily="18" charset="0"/>
                                          </a:rPr>
                                          <m:t>2</m:t>
                                        </m:r>
                                      </m:sup>
                                    </m:sSup>
                                    <m:r>
                                      <a:rPr lang="en-US" altLang="zh-CN" sz="1200" i="1" kern="100">
                                        <a:effectLst/>
                                        <a:latin typeface="Cambria Math" panose="02040503050406030204" pitchFamily="18" charset="0"/>
                                        <a:ea typeface="等线" panose="02010600030101010101" pitchFamily="2" charset="-122"/>
                                        <a:cs typeface="Times New Roman" panose="02020603050405020304" pitchFamily="18" charset="0"/>
                                      </a:rPr>
                                      <m:t>𝑓</m:t>
                                    </m:r>
                                  </m:num>
                                  <m:den>
                                    <m:r>
                                      <a:rPr lang="en-US" altLang="zh-CN" sz="1200" i="1" kern="100">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12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effectLst/>
                                            <a:latin typeface="Cambria Math" panose="02040503050406030204" pitchFamily="18" charset="0"/>
                                            <a:ea typeface="等线" panose="02010600030101010101" pitchFamily="2" charset="-122"/>
                                            <a:cs typeface="Times New Roman" panose="02020603050405020304" pitchFamily="18" charset="0"/>
                                          </a:rPr>
                                          <m:t>𝑏</m:t>
                                        </m:r>
                                      </m:e>
                                      <m:sub>
                                        <m:r>
                                          <a:rPr lang="en-US" altLang="zh-CN" sz="1200" i="1" kern="100">
                                            <a:effectLst/>
                                            <a:latin typeface="Cambria Math" panose="02040503050406030204" pitchFamily="18" charset="0"/>
                                            <a:ea typeface="等线" panose="02010600030101010101" pitchFamily="2" charset="-122"/>
                                            <a:cs typeface="Times New Roman" panose="02020603050405020304" pitchFamily="18" charset="0"/>
                                          </a:rPr>
                                          <m:t>2</m:t>
                                        </m:r>
                                      </m:sub>
                                    </m:sSub>
                                    <m:r>
                                      <a:rPr lang="en-US" altLang="zh-CN" sz="1200" i="1" kern="100">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12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effectLst/>
                                            <a:latin typeface="Cambria Math" panose="02040503050406030204" pitchFamily="18" charset="0"/>
                                            <a:ea typeface="等线" panose="02010600030101010101" pitchFamily="2" charset="-122"/>
                                            <a:cs typeface="Times New Roman" panose="02020603050405020304" pitchFamily="18" charset="0"/>
                                          </a:rPr>
                                          <m:t>𝑏</m:t>
                                        </m:r>
                                      </m:e>
                                      <m:sub>
                                        <m:r>
                                          <a:rPr lang="en-US" altLang="zh-CN" sz="1200" i="1" kern="100">
                                            <a:effectLst/>
                                            <a:latin typeface="Cambria Math" panose="02040503050406030204" pitchFamily="18" charset="0"/>
                                            <a:ea typeface="等线" panose="02010600030101010101" pitchFamily="2" charset="-122"/>
                                            <a:cs typeface="Times New Roman" panose="02020603050405020304" pitchFamily="18" charset="0"/>
                                          </a:rPr>
                                          <m:t>3</m:t>
                                        </m:r>
                                      </m:sub>
                                    </m:sSub>
                                  </m:den>
                                </m:f>
                              </m:e>
                              <m:e>
                                <m:r>
                                  <a:rPr lang="en-US" altLang="zh-CN" sz="1200" i="1" kern="100">
                                    <a:effectLst/>
                                    <a:latin typeface="Cambria Math" panose="02040503050406030204" pitchFamily="18" charset="0"/>
                                    <a:ea typeface="等线" panose="02010600030101010101" pitchFamily="2" charset="-122"/>
                                    <a:cs typeface="Times New Roman" panose="02020603050405020304" pitchFamily="18" charset="0"/>
                                  </a:rPr>
                                  <m:t>0</m:t>
                                </m:r>
                              </m:e>
                              <m:e>
                                <m:r>
                                  <a:rPr lang="en-US" altLang="zh-CN" sz="1200" i="1" kern="100">
                                    <a:effectLst/>
                                    <a:latin typeface="Cambria Math" panose="02040503050406030204" pitchFamily="18" charset="0"/>
                                    <a:ea typeface="等线" panose="02010600030101010101" pitchFamily="2" charset="-122"/>
                                    <a:cs typeface="Times New Roman" panose="02020603050405020304" pitchFamily="18" charset="0"/>
                                  </a:rPr>
                                  <m:t>0</m:t>
                                </m:r>
                              </m:e>
                              <m:e>
                                <m:r>
                                  <a:rPr lang="en-US" altLang="zh-CN" sz="1200" i="1" kern="100">
                                    <a:effectLst/>
                                    <a:latin typeface="Cambria Math" panose="02040503050406030204" pitchFamily="18" charset="0"/>
                                    <a:ea typeface="等线" panose="02010600030101010101" pitchFamily="2" charset="-122"/>
                                    <a:cs typeface="Times New Roman" panose="02020603050405020304" pitchFamily="18" charset="0"/>
                                  </a:rPr>
                                  <m:t>0</m:t>
                                </m:r>
                              </m:e>
                              <m:e>
                                <m:r>
                                  <a:rPr lang="en-US" altLang="zh-CN" sz="1200" i="1" kern="100">
                                    <a:effectLst/>
                                    <a:latin typeface="Cambria Math" panose="02040503050406030204" pitchFamily="18" charset="0"/>
                                    <a:ea typeface="等线" panose="02010600030101010101" pitchFamily="2" charset="-122"/>
                                    <a:cs typeface="Times New Roman" panose="02020603050405020304" pitchFamily="18" charset="0"/>
                                  </a:rPr>
                                  <m:t>⋱</m:t>
                                </m:r>
                              </m:e>
                              <m:e>
                                <m:r>
                                  <a:rPr lang="en-US" altLang="zh-CN" sz="1200" i="1" kern="100">
                                    <a:effectLst/>
                                    <a:latin typeface="Cambria Math" panose="02040503050406030204" pitchFamily="18" charset="0"/>
                                    <a:ea typeface="等线" panose="02010600030101010101" pitchFamily="2" charset="-122"/>
                                    <a:cs typeface="Times New Roman" panose="02020603050405020304" pitchFamily="18" charset="0"/>
                                  </a:rPr>
                                  <m:t>⋯</m:t>
                                </m:r>
                              </m:e>
                              <m:e>
                                <m:r>
                                  <a:rPr lang="en-US" altLang="zh-CN" sz="1200" i="1" kern="100">
                                    <a:effectLst/>
                                    <a:latin typeface="Cambria Math" panose="02040503050406030204" pitchFamily="18" charset="0"/>
                                    <a:ea typeface="等线" panose="02010600030101010101" pitchFamily="2" charset="-122"/>
                                    <a:cs typeface="Times New Roman" panose="02020603050405020304" pitchFamily="18" charset="0"/>
                                  </a:rPr>
                                  <m:t>0</m:t>
                                </m:r>
                              </m:e>
                              <m:e>
                                <m:r>
                                  <a:rPr lang="en-US" altLang="zh-CN" sz="1200" i="1" kern="100">
                                    <a:effectLst/>
                                    <a:latin typeface="Cambria Math" panose="02040503050406030204" pitchFamily="18" charset="0"/>
                                    <a:ea typeface="等线" panose="02010600030101010101" pitchFamily="2" charset="-122"/>
                                    <a:cs typeface="Times New Roman" panose="02020603050405020304" pitchFamily="18" charset="0"/>
                                  </a:rPr>
                                  <m:t>0</m:t>
                                </m:r>
                              </m:e>
                              <m:e>
                                <m:r>
                                  <a:rPr lang="en-US" altLang="zh-CN" sz="1200" i="1" kern="100">
                                    <a:effectLst/>
                                    <a:latin typeface="Cambria Math" panose="02040503050406030204" pitchFamily="18" charset="0"/>
                                    <a:ea typeface="等线" panose="02010600030101010101" pitchFamily="2" charset="-122"/>
                                    <a:cs typeface="Times New Roman" panose="02020603050405020304" pitchFamily="18" charset="0"/>
                                  </a:rPr>
                                  <m:t>0</m:t>
                                </m:r>
                              </m:e>
                              <m:e>
                                <m:r>
                                  <a:rPr lang="en-US" altLang="zh-CN" sz="1200" i="1" kern="100">
                                    <a:effectLst/>
                                    <a:latin typeface="Cambria Math" panose="02040503050406030204" pitchFamily="18" charset="0"/>
                                    <a:ea typeface="等线" panose="02010600030101010101" pitchFamily="2" charset="-122"/>
                                    <a:cs typeface="Times New Roman" panose="02020603050405020304" pitchFamily="18" charset="0"/>
                                  </a:rPr>
                                  <m:t>0</m:t>
                                </m:r>
                              </m:e>
                            </m:mr>
                            <m:mr>
                              <m:e>
                                <m:r>
                                  <a:rPr lang="en-US" altLang="zh-CN" sz="1200" i="1" kern="100">
                                    <a:effectLst/>
                                    <a:latin typeface="Cambria Math" panose="02040503050406030204" pitchFamily="18" charset="0"/>
                                    <a:ea typeface="等线" panose="02010600030101010101" pitchFamily="2" charset="-122"/>
                                    <a:cs typeface="Times New Roman" panose="02020603050405020304" pitchFamily="18" charset="0"/>
                                  </a:rPr>
                                  <m:t>⋮</m:t>
                                </m:r>
                              </m:e>
                              <m:e>
                                <m:r>
                                  <a:rPr lang="en-US" altLang="zh-CN" sz="1200" i="1" kern="100">
                                    <a:effectLst/>
                                    <a:latin typeface="Cambria Math" panose="02040503050406030204" pitchFamily="18" charset="0"/>
                                    <a:ea typeface="等线" panose="02010600030101010101" pitchFamily="2" charset="-122"/>
                                    <a:cs typeface="Times New Roman" panose="02020603050405020304" pitchFamily="18" charset="0"/>
                                  </a:rPr>
                                  <m:t>⋮</m:t>
                                </m:r>
                              </m:e>
                              <m:e>
                                <m:r>
                                  <a:rPr lang="en-US" altLang="zh-CN" sz="1200" i="1" kern="100">
                                    <a:effectLst/>
                                    <a:latin typeface="Cambria Math" panose="02040503050406030204" pitchFamily="18" charset="0"/>
                                    <a:ea typeface="等线" panose="02010600030101010101" pitchFamily="2" charset="-122"/>
                                    <a:cs typeface="Times New Roman" panose="02020603050405020304" pitchFamily="18" charset="0"/>
                                  </a:rPr>
                                  <m:t>⋮</m:t>
                                </m:r>
                              </m:e>
                              <m:e>
                                <m:r>
                                  <a:rPr lang="en-US" altLang="zh-CN" sz="1200" i="1" kern="100">
                                    <a:effectLst/>
                                    <a:latin typeface="Cambria Math" panose="02040503050406030204" pitchFamily="18" charset="0"/>
                                    <a:ea typeface="等线" panose="02010600030101010101" pitchFamily="2" charset="-122"/>
                                    <a:cs typeface="Times New Roman" panose="02020603050405020304" pitchFamily="18" charset="0"/>
                                  </a:rPr>
                                  <m:t>⋮</m:t>
                                </m:r>
                              </m:e>
                              <m:e>
                                <m:r>
                                  <a:rPr lang="en-US" altLang="zh-CN" sz="1200" i="1" kern="100">
                                    <a:effectLst/>
                                    <a:latin typeface="Cambria Math" panose="02040503050406030204" pitchFamily="18" charset="0"/>
                                    <a:ea typeface="等线" panose="02010600030101010101" pitchFamily="2" charset="-122"/>
                                    <a:cs typeface="Times New Roman" panose="02020603050405020304" pitchFamily="18" charset="0"/>
                                  </a:rPr>
                                  <m:t>⋮</m:t>
                                </m:r>
                              </m:e>
                              <m:e>
                                <m:r>
                                  <a:rPr lang="en-US" altLang="zh-CN" sz="1200" i="1" kern="100">
                                    <a:effectLst/>
                                    <a:latin typeface="Cambria Math" panose="02040503050406030204" pitchFamily="18" charset="0"/>
                                    <a:ea typeface="等线" panose="02010600030101010101" pitchFamily="2" charset="-122"/>
                                    <a:cs typeface="Times New Roman" panose="02020603050405020304" pitchFamily="18" charset="0"/>
                                  </a:rPr>
                                  <m:t>⋮</m:t>
                                </m:r>
                              </m:e>
                              <m:e>
                                <m:r>
                                  <a:rPr lang="en-US" altLang="zh-CN" sz="1200" i="1" kern="100">
                                    <a:effectLst/>
                                    <a:latin typeface="Cambria Math" panose="02040503050406030204" pitchFamily="18" charset="0"/>
                                    <a:ea typeface="等线" panose="02010600030101010101" pitchFamily="2" charset="-122"/>
                                    <a:cs typeface="Times New Roman" panose="02020603050405020304" pitchFamily="18" charset="0"/>
                                  </a:rPr>
                                  <m:t>⋮</m:t>
                                </m:r>
                              </m:e>
                              <m:e>
                                <m:r>
                                  <a:rPr lang="en-US" altLang="zh-CN" sz="1200" i="1" kern="100">
                                    <a:effectLst/>
                                    <a:latin typeface="Cambria Math" panose="02040503050406030204" pitchFamily="18" charset="0"/>
                                    <a:ea typeface="等线" panose="02010600030101010101" pitchFamily="2" charset="-122"/>
                                    <a:cs typeface="Times New Roman" panose="02020603050405020304" pitchFamily="18" charset="0"/>
                                  </a:rPr>
                                  <m:t>⋮</m:t>
                                </m:r>
                              </m:e>
                              <m:e>
                                <m:r>
                                  <a:rPr lang="en-US" altLang="zh-CN" sz="1200" i="1" kern="100">
                                    <a:effectLst/>
                                    <a:latin typeface="Cambria Math" panose="02040503050406030204" pitchFamily="18" charset="0"/>
                                    <a:ea typeface="等线" panose="02010600030101010101" pitchFamily="2" charset="-122"/>
                                    <a:cs typeface="Times New Roman" panose="02020603050405020304" pitchFamily="18" charset="0"/>
                                  </a:rPr>
                                  <m:t>⋮</m:t>
                                </m:r>
                              </m:e>
                              <m:e>
                                <m:r>
                                  <a:rPr lang="en-US" altLang="zh-CN" sz="1200" i="1" kern="100">
                                    <a:effectLst/>
                                    <a:latin typeface="Cambria Math" panose="02040503050406030204" pitchFamily="18" charset="0"/>
                                    <a:ea typeface="等线" panose="02010600030101010101" pitchFamily="2" charset="-122"/>
                                    <a:cs typeface="Times New Roman" panose="02020603050405020304" pitchFamily="18" charset="0"/>
                                  </a:rPr>
                                  <m:t>⋱</m:t>
                                </m:r>
                              </m:e>
                              <m:e>
                                <m:r>
                                  <a:rPr lang="en-US" altLang="zh-CN" sz="1200" i="1" kern="100">
                                    <a:effectLst/>
                                    <a:latin typeface="Cambria Math" panose="02040503050406030204" pitchFamily="18" charset="0"/>
                                    <a:ea typeface="等线" panose="02010600030101010101" pitchFamily="2" charset="-122"/>
                                    <a:cs typeface="Times New Roman" panose="02020603050405020304" pitchFamily="18" charset="0"/>
                                  </a:rPr>
                                  <m:t>⋮</m:t>
                                </m:r>
                              </m:e>
                              <m:e>
                                <m:r>
                                  <a:rPr lang="en-US" altLang="zh-CN" sz="1200" i="1" kern="100">
                                    <a:effectLst/>
                                    <a:latin typeface="Cambria Math" panose="02040503050406030204" pitchFamily="18" charset="0"/>
                                    <a:ea typeface="等线" panose="02010600030101010101" pitchFamily="2" charset="-122"/>
                                    <a:cs typeface="Times New Roman" panose="02020603050405020304" pitchFamily="18" charset="0"/>
                                  </a:rPr>
                                  <m:t>⋮</m:t>
                                </m:r>
                              </m:e>
                              <m:e>
                                <m:r>
                                  <a:rPr lang="en-US" altLang="zh-CN" sz="1200" i="1" kern="100">
                                    <a:effectLst/>
                                    <a:latin typeface="Cambria Math" panose="02040503050406030204" pitchFamily="18" charset="0"/>
                                    <a:ea typeface="等线" panose="02010600030101010101" pitchFamily="2" charset="-122"/>
                                    <a:cs typeface="Times New Roman" panose="02020603050405020304" pitchFamily="18" charset="0"/>
                                  </a:rPr>
                                  <m:t>⋮</m:t>
                                </m:r>
                              </m:e>
                              <m:e>
                                <m:r>
                                  <a:rPr lang="en-US" altLang="zh-CN" sz="1200" i="1" kern="100">
                                    <a:effectLst/>
                                    <a:latin typeface="Cambria Math" panose="02040503050406030204" pitchFamily="18" charset="0"/>
                                    <a:ea typeface="等线" panose="02010600030101010101" pitchFamily="2" charset="-122"/>
                                    <a:cs typeface="Times New Roman" panose="02020603050405020304" pitchFamily="18" charset="0"/>
                                  </a:rPr>
                                  <m:t>⋮</m:t>
                                </m:r>
                              </m:e>
                            </m:mr>
                            <m:mr>
                              <m:e>
                                <m:r>
                                  <a:rPr lang="en-US" altLang="zh-CN" sz="1200" i="1" kern="100">
                                    <a:effectLst/>
                                    <a:latin typeface="Cambria Math" panose="02040503050406030204" pitchFamily="18" charset="0"/>
                                    <a:ea typeface="等线" panose="02010600030101010101" pitchFamily="2" charset="-122"/>
                                    <a:cs typeface="Times New Roman" panose="02020603050405020304" pitchFamily="18" charset="0"/>
                                  </a:rPr>
                                  <m:t>0</m:t>
                                </m:r>
                              </m:e>
                              <m:e>
                                <m:r>
                                  <a:rPr lang="en-US" altLang="zh-CN" sz="1200" i="1" kern="100">
                                    <a:effectLst/>
                                    <a:latin typeface="Cambria Math" panose="02040503050406030204" pitchFamily="18" charset="0"/>
                                    <a:ea typeface="等线" panose="02010600030101010101" pitchFamily="2" charset="-122"/>
                                    <a:cs typeface="Times New Roman" panose="02020603050405020304" pitchFamily="18" charset="0"/>
                                  </a:rPr>
                                  <m:t>0</m:t>
                                </m:r>
                              </m:e>
                              <m:e>
                                <m:r>
                                  <a:rPr lang="en-US" altLang="zh-CN" sz="1200" i="1" kern="100">
                                    <a:effectLst/>
                                    <a:latin typeface="Cambria Math" panose="02040503050406030204" pitchFamily="18" charset="0"/>
                                    <a:ea typeface="等线" panose="02010600030101010101" pitchFamily="2" charset="-122"/>
                                    <a:cs typeface="Times New Roman" panose="02020603050405020304" pitchFamily="18" charset="0"/>
                                  </a:rPr>
                                  <m:t>0</m:t>
                                </m:r>
                              </m:e>
                              <m:e>
                                <m:r>
                                  <a:rPr lang="en-US" altLang="zh-CN" sz="1200" i="1" kern="100">
                                    <a:effectLst/>
                                    <a:latin typeface="Cambria Math" panose="02040503050406030204" pitchFamily="18" charset="0"/>
                                    <a:ea typeface="等线" panose="02010600030101010101" pitchFamily="2" charset="-122"/>
                                    <a:cs typeface="Times New Roman" panose="02020603050405020304" pitchFamily="18" charset="0"/>
                                  </a:rPr>
                                  <m:t>0</m:t>
                                </m:r>
                              </m:e>
                              <m:e>
                                <m:r>
                                  <a:rPr lang="en-US" altLang="zh-CN" sz="1200" i="1" kern="100">
                                    <a:effectLst/>
                                    <a:latin typeface="Cambria Math" panose="02040503050406030204" pitchFamily="18" charset="0"/>
                                    <a:ea typeface="等线" panose="02010600030101010101" pitchFamily="2" charset="-122"/>
                                    <a:cs typeface="Times New Roman" panose="02020603050405020304" pitchFamily="18" charset="0"/>
                                  </a:rPr>
                                  <m:t>0</m:t>
                                </m:r>
                              </m:e>
                              <m:e>
                                <m:r>
                                  <a:rPr lang="en-US" altLang="zh-CN" sz="1200" i="1" kern="100">
                                    <a:effectLst/>
                                    <a:latin typeface="Cambria Math" panose="02040503050406030204" pitchFamily="18" charset="0"/>
                                    <a:ea typeface="等线" panose="02010600030101010101" pitchFamily="2" charset="-122"/>
                                    <a:cs typeface="Times New Roman" panose="02020603050405020304" pitchFamily="18" charset="0"/>
                                  </a:rPr>
                                  <m:t>0</m:t>
                                </m:r>
                              </m:e>
                              <m:e>
                                <m:r>
                                  <a:rPr lang="en-US" altLang="zh-CN" sz="1200" i="1" kern="100">
                                    <a:effectLst/>
                                    <a:latin typeface="Cambria Math" panose="02040503050406030204" pitchFamily="18" charset="0"/>
                                    <a:ea typeface="等线" panose="02010600030101010101" pitchFamily="2" charset="-122"/>
                                    <a:cs typeface="Times New Roman" panose="02020603050405020304" pitchFamily="18" charset="0"/>
                                  </a:rPr>
                                  <m:t>0</m:t>
                                </m:r>
                              </m:e>
                              <m:e>
                                <m:r>
                                  <a:rPr lang="en-US" altLang="zh-CN" sz="1200" i="1" kern="100">
                                    <a:effectLst/>
                                    <a:latin typeface="Cambria Math" panose="02040503050406030204" pitchFamily="18" charset="0"/>
                                    <a:ea typeface="等线" panose="02010600030101010101" pitchFamily="2" charset="-122"/>
                                    <a:cs typeface="Times New Roman" panose="02020603050405020304" pitchFamily="18" charset="0"/>
                                  </a:rPr>
                                  <m:t>0</m:t>
                                </m:r>
                              </m:e>
                              <m:e>
                                <m:r>
                                  <a:rPr lang="en-US" altLang="zh-CN" sz="1200" i="1" kern="100">
                                    <a:effectLst/>
                                    <a:latin typeface="Cambria Math" panose="02040503050406030204" pitchFamily="18" charset="0"/>
                                    <a:ea typeface="等线" panose="02010600030101010101" pitchFamily="2" charset="-122"/>
                                    <a:cs typeface="Times New Roman" panose="02020603050405020304" pitchFamily="18" charset="0"/>
                                  </a:rPr>
                                  <m:t>0</m:t>
                                </m:r>
                              </m:e>
                              <m:e>
                                <m:r>
                                  <a:rPr lang="en-US" altLang="zh-CN" sz="1200" i="1" kern="100">
                                    <a:effectLst/>
                                    <a:latin typeface="Cambria Math" panose="02040503050406030204" pitchFamily="18" charset="0"/>
                                    <a:ea typeface="等线" panose="02010600030101010101" pitchFamily="2" charset="-122"/>
                                    <a:cs typeface="Times New Roman" panose="02020603050405020304" pitchFamily="18" charset="0"/>
                                  </a:rPr>
                                  <m:t>⋯</m:t>
                                </m:r>
                              </m:e>
                              <m:e>
                                <m:f>
                                  <m:fPr>
                                    <m:ctrlPr>
                                      <a:rPr lang="zh-CN" altLang="zh-CN" sz="1200" i="1" kern="100">
                                        <a:effectLst/>
                                        <a:latin typeface="Cambria Math" panose="02040503050406030204" pitchFamily="18" charset="0"/>
                                        <a:ea typeface="Cambria Math" panose="02040503050406030204" pitchFamily="18" charset="0"/>
                                        <a:cs typeface="Times New Roman" panose="02020603050405020304" pitchFamily="18" charset="0"/>
                                      </a:rPr>
                                    </m:ctrlPr>
                                  </m:fPr>
                                  <m:num>
                                    <m:sSup>
                                      <m:sSupPr>
                                        <m:ctrlPr>
                                          <a:rPr lang="zh-CN" altLang="zh-CN" sz="12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200" i="1" kern="100">
                                            <a:effectLst/>
                                            <a:latin typeface="Cambria Math" panose="02040503050406030204" pitchFamily="18" charset="0"/>
                                            <a:ea typeface="等线" panose="02010600030101010101" pitchFamily="2" charset="-122"/>
                                            <a:cs typeface="Times New Roman" panose="02020603050405020304" pitchFamily="18" charset="0"/>
                                          </a:rPr>
                                          <m:t>𝜕</m:t>
                                        </m:r>
                                      </m:e>
                                      <m:sup>
                                        <m:r>
                                          <a:rPr lang="en-US" altLang="zh-CN" sz="1200" i="1" kern="100">
                                            <a:effectLst/>
                                            <a:latin typeface="Cambria Math" panose="02040503050406030204" pitchFamily="18" charset="0"/>
                                            <a:ea typeface="等线" panose="02010600030101010101" pitchFamily="2" charset="-122"/>
                                            <a:cs typeface="Times New Roman" panose="02020603050405020304" pitchFamily="18" charset="0"/>
                                          </a:rPr>
                                          <m:t>2</m:t>
                                        </m:r>
                                      </m:sup>
                                    </m:sSup>
                                    <m:r>
                                      <a:rPr lang="en-US" altLang="zh-CN" sz="1200" i="1" kern="100">
                                        <a:effectLst/>
                                        <a:latin typeface="Cambria Math" panose="02040503050406030204" pitchFamily="18" charset="0"/>
                                        <a:ea typeface="等线" panose="02010600030101010101" pitchFamily="2" charset="-122"/>
                                        <a:cs typeface="Times New Roman" panose="02020603050405020304" pitchFamily="18" charset="0"/>
                                      </a:rPr>
                                      <m:t>𝑓</m:t>
                                    </m:r>
                                  </m:num>
                                  <m:den>
                                    <m:r>
                                      <a:rPr lang="en-US" altLang="zh-CN" sz="1200" i="1" kern="100">
                                        <a:effectLst/>
                                        <a:latin typeface="Cambria Math" panose="02040503050406030204" pitchFamily="18" charset="0"/>
                                        <a:ea typeface="等线" panose="02010600030101010101" pitchFamily="2" charset="-122"/>
                                        <a:cs typeface="Times New Roman" panose="02020603050405020304" pitchFamily="18" charset="0"/>
                                      </a:rPr>
                                      <m:t>𝜕</m:t>
                                    </m:r>
                                    <m:sSubSup>
                                      <m:sSubSupPr>
                                        <m:ctrlPr>
                                          <a:rPr lang="zh-CN" altLang="zh-CN" sz="1200" i="1" kern="100">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200" i="1" kern="100">
                                            <a:effectLst/>
                                            <a:latin typeface="Cambria Math" panose="02040503050406030204" pitchFamily="18" charset="0"/>
                                            <a:ea typeface="等线" panose="02010600030101010101" pitchFamily="2" charset="-122"/>
                                            <a:cs typeface="Times New Roman" panose="02020603050405020304" pitchFamily="18" charset="0"/>
                                          </a:rPr>
                                          <m:t>𝑏</m:t>
                                        </m:r>
                                      </m:e>
                                      <m:sub>
                                        <m:r>
                                          <a:rPr lang="en-US" altLang="zh-CN" sz="1200" i="1" kern="100">
                                            <a:effectLst/>
                                            <a:latin typeface="Cambria Math" panose="02040503050406030204" pitchFamily="18" charset="0"/>
                                            <a:ea typeface="等线" panose="02010600030101010101" pitchFamily="2" charset="-122"/>
                                            <a:cs typeface="Times New Roman" panose="02020603050405020304" pitchFamily="18" charset="0"/>
                                          </a:rPr>
                                          <m:t>𝑛</m:t>
                                        </m:r>
                                      </m:sub>
                                      <m:sup>
                                        <m:r>
                                          <a:rPr lang="en-US" altLang="zh-CN" sz="1200" i="1" kern="100">
                                            <a:effectLst/>
                                            <a:latin typeface="Cambria Math" panose="02040503050406030204" pitchFamily="18" charset="0"/>
                                            <a:ea typeface="等线" panose="02010600030101010101" pitchFamily="2" charset="-122"/>
                                            <a:cs typeface="Times New Roman" panose="02020603050405020304" pitchFamily="18" charset="0"/>
                                          </a:rPr>
                                          <m:t>2</m:t>
                                        </m:r>
                                      </m:sup>
                                    </m:sSubSup>
                                  </m:den>
                                </m:f>
                              </m:e>
                              <m:e>
                                <m:r>
                                  <a:rPr lang="en-US" altLang="zh-CN" sz="1200" i="1" kern="100">
                                    <a:effectLst/>
                                    <a:latin typeface="Cambria Math" panose="02040503050406030204" pitchFamily="18" charset="0"/>
                                    <a:ea typeface="等线" panose="02010600030101010101" pitchFamily="2" charset="-122"/>
                                    <a:cs typeface="Times New Roman" panose="02020603050405020304" pitchFamily="18" charset="0"/>
                                  </a:rPr>
                                  <m:t>0</m:t>
                                </m:r>
                              </m:e>
                              <m:e>
                                <m:r>
                                  <a:rPr lang="en-US" altLang="zh-CN" sz="1200" i="1" kern="100">
                                    <a:effectLst/>
                                    <a:latin typeface="Cambria Math" panose="02040503050406030204" pitchFamily="18" charset="0"/>
                                    <a:ea typeface="等线" panose="02010600030101010101" pitchFamily="2" charset="-122"/>
                                    <a:cs typeface="Times New Roman" panose="02020603050405020304" pitchFamily="18" charset="0"/>
                                  </a:rPr>
                                  <m:t>0</m:t>
                                </m:r>
                              </m:e>
                              <m:e>
                                <m:r>
                                  <a:rPr lang="en-US" altLang="zh-CN" sz="1200" i="1" kern="100">
                                    <a:effectLst/>
                                    <a:latin typeface="Cambria Math" panose="02040503050406030204" pitchFamily="18" charset="0"/>
                                    <a:ea typeface="等线" panose="02010600030101010101" pitchFamily="2" charset="-122"/>
                                    <a:cs typeface="Times New Roman" panose="02020603050405020304" pitchFamily="18" charset="0"/>
                                  </a:rPr>
                                  <m:t>0</m:t>
                                </m:r>
                              </m:e>
                            </m:mr>
                            <m:mr>
                              <m:e>
                                <m:r>
                                  <a:rPr lang="en-US" altLang="zh-CN" sz="1200" i="1" kern="100">
                                    <a:effectLst/>
                                    <a:latin typeface="Cambria Math" panose="02040503050406030204" pitchFamily="18" charset="0"/>
                                    <a:ea typeface="等线" panose="02010600030101010101" pitchFamily="2" charset="-122"/>
                                    <a:cs typeface="Times New Roman" panose="02020603050405020304" pitchFamily="18" charset="0"/>
                                  </a:rPr>
                                  <m:t>0</m:t>
                                </m:r>
                              </m:e>
                              <m:e>
                                <m:r>
                                  <a:rPr lang="en-US" altLang="zh-CN" sz="1200" i="1" kern="100">
                                    <a:effectLst/>
                                    <a:latin typeface="Cambria Math" panose="02040503050406030204" pitchFamily="18" charset="0"/>
                                    <a:ea typeface="等线" panose="02010600030101010101" pitchFamily="2" charset="-122"/>
                                    <a:cs typeface="Times New Roman" panose="02020603050405020304" pitchFamily="18" charset="0"/>
                                  </a:rPr>
                                  <m:t>0</m:t>
                                </m:r>
                              </m:e>
                              <m:e>
                                <m:r>
                                  <a:rPr lang="en-US" altLang="zh-CN" sz="1200" i="1" kern="100">
                                    <a:effectLst/>
                                    <a:latin typeface="Cambria Math" panose="02040503050406030204" pitchFamily="18" charset="0"/>
                                    <a:ea typeface="等线" panose="02010600030101010101" pitchFamily="2" charset="-122"/>
                                    <a:cs typeface="Times New Roman" panose="02020603050405020304" pitchFamily="18" charset="0"/>
                                  </a:rPr>
                                  <m:t>0</m:t>
                                </m:r>
                              </m:e>
                              <m:e>
                                <m:r>
                                  <a:rPr lang="en-US" altLang="zh-CN" sz="1200" i="1" kern="100">
                                    <a:effectLst/>
                                    <a:latin typeface="Cambria Math" panose="02040503050406030204" pitchFamily="18" charset="0"/>
                                    <a:ea typeface="等线" panose="02010600030101010101" pitchFamily="2" charset="-122"/>
                                    <a:cs typeface="Times New Roman" panose="02020603050405020304" pitchFamily="18" charset="0"/>
                                  </a:rPr>
                                  <m:t>0</m:t>
                                </m:r>
                              </m:e>
                              <m:e>
                                <m:r>
                                  <a:rPr lang="en-US" altLang="zh-CN" sz="1200" i="1" kern="100">
                                    <a:effectLst/>
                                    <a:latin typeface="Cambria Math" panose="02040503050406030204" pitchFamily="18" charset="0"/>
                                    <a:ea typeface="等线" panose="02010600030101010101" pitchFamily="2" charset="-122"/>
                                    <a:cs typeface="Times New Roman" panose="02020603050405020304" pitchFamily="18" charset="0"/>
                                  </a:rPr>
                                  <m:t>0</m:t>
                                </m:r>
                              </m:e>
                              <m:e>
                                <m:r>
                                  <a:rPr lang="en-US" altLang="zh-CN" sz="1200" i="1" kern="100">
                                    <a:effectLst/>
                                    <a:latin typeface="Cambria Math" panose="02040503050406030204" pitchFamily="18" charset="0"/>
                                    <a:ea typeface="等线" panose="02010600030101010101" pitchFamily="2" charset="-122"/>
                                    <a:cs typeface="Times New Roman" panose="02020603050405020304" pitchFamily="18" charset="0"/>
                                  </a:rPr>
                                  <m:t>0</m:t>
                                </m:r>
                              </m:e>
                              <m:e>
                                <m:r>
                                  <a:rPr lang="en-US" altLang="zh-CN" sz="1200" i="1" kern="100">
                                    <a:effectLst/>
                                    <a:latin typeface="Cambria Math" panose="02040503050406030204" pitchFamily="18" charset="0"/>
                                    <a:ea typeface="等线" panose="02010600030101010101" pitchFamily="2" charset="-122"/>
                                    <a:cs typeface="Times New Roman" panose="02020603050405020304" pitchFamily="18" charset="0"/>
                                  </a:rPr>
                                  <m:t>0</m:t>
                                </m:r>
                              </m:e>
                              <m:e>
                                <m:r>
                                  <a:rPr lang="en-US" altLang="zh-CN" sz="1200" i="1" kern="100">
                                    <a:effectLst/>
                                    <a:latin typeface="Cambria Math" panose="02040503050406030204" pitchFamily="18" charset="0"/>
                                    <a:ea typeface="等线" panose="02010600030101010101" pitchFamily="2" charset="-122"/>
                                    <a:cs typeface="Times New Roman" panose="02020603050405020304" pitchFamily="18" charset="0"/>
                                  </a:rPr>
                                  <m:t>0</m:t>
                                </m:r>
                              </m:e>
                              <m:e>
                                <m:r>
                                  <a:rPr lang="en-US" altLang="zh-CN" sz="1200" i="1" kern="100">
                                    <a:effectLst/>
                                    <a:latin typeface="Cambria Math" panose="02040503050406030204" pitchFamily="18" charset="0"/>
                                    <a:ea typeface="等线" panose="02010600030101010101" pitchFamily="2" charset="-122"/>
                                    <a:cs typeface="Times New Roman" panose="02020603050405020304" pitchFamily="18" charset="0"/>
                                  </a:rPr>
                                  <m:t>0</m:t>
                                </m:r>
                              </m:e>
                              <m:e>
                                <m:r>
                                  <a:rPr lang="en-US" altLang="zh-CN" sz="1200" i="1" kern="100">
                                    <a:effectLst/>
                                    <a:latin typeface="Cambria Math" panose="02040503050406030204" pitchFamily="18" charset="0"/>
                                    <a:ea typeface="等线" panose="02010600030101010101" pitchFamily="2" charset="-122"/>
                                    <a:cs typeface="Times New Roman" panose="02020603050405020304" pitchFamily="18" charset="0"/>
                                  </a:rPr>
                                  <m:t>⋯</m:t>
                                </m:r>
                              </m:e>
                              <m:e>
                                <m:r>
                                  <a:rPr lang="en-US" altLang="zh-CN" sz="1200" i="1" kern="100">
                                    <a:effectLst/>
                                    <a:latin typeface="Cambria Math" panose="02040503050406030204" pitchFamily="18" charset="0"/>
                                    <a:ea typeface="等线" panose="02010600030101010101" pitchFamily="2" charset="-122"/>
                                    <a:cs typeface="Times New Roman" panose="02020603050405020304" pitchFamily="18" charset="0"/>
                                  </a:rPr>
                                  <m:t>0</m:t>
                                </m:r>
                              </m:e>
                              <m:e>
                                <m:r>
                                  <a:rPr lang="en-US" altLang="zh-CN" sz="1200" i="1" kern="100">
                                    <a:effectLst/>
                                    <a:latin typeface="Cambria Math" panose="02040503050406030204" pitchFamily="18" charset="0"/>
                                    <a:ea typeface="等线" panose="02010600030101010101" pitchFamily="2" charset="-122"/>
                                    <a:cs typeface="Times New Roman" panose="02020603050405020304" pitchFamily="18" charset="0"/>
                                  </a:rPr>
                                  <m:t>0</m:t>
                                </m:r>
                              </m:e>
                              <m:e>
                                <m:r>
                                  <a:rPr lang="en-US" altLang="zh-CN" sz="1200" i="1" kern="100">
                                    <a:effectLst/>
                                    <a:latin typeface="Cambria Math" panose="02040503050406030204" pitchFamily="18" charset="0"/>
                                    <a:ea typeface="等线" panose="02010600030101010101" pitchFamily="2" charset="-122"/>
                                    <a:cs typeface="Times New Roman" panose="02020603050405020304" pitchFamily="18" charset="0"/>
                                  </a:rPr>
                                  <m:t>0</m:t>
                                </m:r>
                              </m:e>
                              <m:e>
                                <m:r>
                                  <a:rPr lang="en-US" altLang="zh-CN" sz="1200" i="1" kern="100">
                                    <a:effectLst/>
                                    <a:latin typeface="Cambria Math" panose="02040503050406030204" pitchFamily="18" charset="0"/>
                                    <a:ea typeface="等线" panose="02010600030101010101" pitchFamily="2" charset="-122"/>
                                    <a:cs typeface="Times New Roman" panose="02020603050405020304" pitchFamily="18" charset="0"/>
                                  </a:rPr>
                                  <m:t>0</m:t>
                                </m:r>
                              </m:e>
                            </m:mr>
                            <m:mr>
                              <m:e>
                                <m:r>
                                  <a:rPr lang="en-US" altLang="zh-CN" sz="1200" i="1" kern="100">
                                    <a:effectLst/>
                                    <a:latin typeface="Cambria Math" panose="02040503050406030204" pitchFamily="18" charset="0"/>
                                    <a:ea typeface="等线" panose="02010600030101010101" pitchFamily="2" charset="-122"/>
                                    <a:cs typeface="Times New Roman" panose="02020603050405020304" pitchFamily="18" charset="0"/>
                                  </a:rPr>
                                  <m:t>0</m:t>
                                </m:r>
                              </m:e>
                              <m:e>
                                <m:r>
                                  <a:rPr lang="en-US" altLang="zh-CN" sz="1200" i="1" kern="100">
                                    <a:effectLst/>
                                    <a:latin typeface="Cambria Math" panose="02040503050406030204" pitchFamily="18" charset="0"/>
                                    <a:ea typeface="等线" panose="02010600030101010101" pitchFamily="2" charset="-122"/>
                                    <a:cs typeface="Times New Roman" panose="02020603050405020304" pitchFamily="18" charset="0"/>
                                  </a:rPr>
                                  <m:t>0</m:t>
                                </m:r>
                              </m:e>
                              <m:e>
                                <m:r>
                                  <a:rPr lang="en-US" altLang="zh-CN" sz="1200" i="1" kern="100">
                                    <a:effectLst/>
                                    <a:latin typeface="Cambria Math" panose="02040503050406030204" pitchFamily="18" charset="0"/>
                                    <a:ea typeface="等线" panose="02010600030101010101" pitchFamily="2" charset="-122"/>
                                    <a:cs typeface="Times New Roman" panose="02020603050405020304" pitchFamily="18" charset="0"/>
                                  </a:rPr>
                                  <m:t>0</m:t>
                                </m:r>
                              </m:e>
                              <m:e>
                                <m:r>
                                  <a:rPr lang="en-US" altLang="zh-CN" sz="1200" i="1" kern="100">
                                    <a:effectLst/>
                                    <a:latin typeface="Cambria Math" panose="02040503050406030204" pitchFamily="18" charset="0"/>
                                    <a:ea typeface="等线" panose="02010600030101010101" pitchFamily="2" charset="-122"/>
                                    <a:cs typeface="Times New Roman" panose="02020603050405020304" pitchFamily="18" charset="0"/>
                                  </a:rPr>
                                  <m:t>0</m:t>
                                </m:r>
                              </m:e>
                              <m:e>
                                <m:r>
                                  <a:rPr lang="en-US" altLang="zh-CN" sz="1200" i="1" kern="100">
                                    <a:effectLst/>
                                    <a:latin typeface="Cambria Math" panose="02040503050406030204" pitchFamily="18" charset="0"/>
                                    <a:ea typeface="等线" panose="02010600030101010101" pitchFamily="2" charset="-122"/>
                                    <a:cs typeface="Times New Roman" panose="02020603050405020304" pitchFamily="18" charset="0"/>
                                  </a:rPr>
                                  <m:t>0</m:t>
                                </m:r>
                              </m:e>
                              <m:e>
                                <m:r>
                                  <a:rPr lang="en-US" altLang="zh-CN" sz="1200" i="1" kern="100">
                                    <a:effectLst/>
                                    <a:latin typeface="Cambria Math" panose="02040503050406030204" pitchFamily="18" charset="0"/>
                                    <a:ea typeface="等线" panose="02010600030101010101" pitchFamily="2" charset="-122"/>
                                    <a:cs typeface="Times New Roman" panose="02020603050405020304" pitchFamily="18" charset="0"/>
                                  </a:rPr>
                                  <m:t>0</m:t>
                                </m:r>
                              </m:e>
                              <m:e>
                                <m:r>
                                  <a:rPr lang="en-US" altLang="zh-CN" sz="1200" i="1" kern="100">
                                    <a:effectLst/>
                                    <a:latin typeface="Cambria Math" panose="02040503050406030204" pitchFamily="18" charset="0"/>
                                    <a:ea typeface="等线" panose="02010600030101010101" pitchFamily="2" charset="-122"/>
                                    <a:cs typeface="Times New Roman" panose="02020603050405020304" pitchFamily="18" charset="0"/>
                                  </a:rPr>
                                  <m:t>0</m:t>
                                </m:r>
                              </m:e>
                              <m:e>
                                <m:r>
                                  <a:rPr lang="en-US" altLang="zh-CN" sz="1200" i="1" kern="100">
                                    <a:effectLst/>
                                    <a:latin typeface="Cambria Math" panose="02040503050406030204" pitchFamily="18" charset="0"/>
                                    <a:ea typeface="等线" panose="02010600030101010101" pitchFamily="2" charset="-122"/>
                                    <a:cs typeface="Times New Roman" panose="02020603050405020304" pitchFamily="18" charset="0"/>
                                  </a:rPr>
                                  <m:t>0</m:t>
                                </m:r>
                              </m:e>
                              <m:e>
                                <m:r>
                                  <a:rPr lang="en-US" altLang="zh-CN" sz="1200" i="1" kern="100">
                                    <a:effectLst/>
                                    <a:latin typeface="Cambria Math" panose="02040503050406030204" pitchFamily="18" charset="0"/>
                                    <a:ea typeface="等线" panose="02010600030101010101" pitchFamily="2" charset="-122"/>
                                    <a:cs typeface="Times New Roman" panose="02020603050405020304" pitchFamily="18" charset="0"/>
                                  </a:rPr>
                                  <m:t>0</m:t>
                                </m:r>
                              </m:e>
                              <m:e>
                                <m:r>
                                  <a:rPr lang="en-US" altLang="zh-CN" sz="1200" i="1" kern="100">
                                    <a:effectLst/>
                                    <a:latin typeface="Cambria Math" panose="02040503050406030204" pitchFamily="18" charset="0"/>
                                    <a:ea typeface="等线" panose="02010600030101010101" pitchFamily="2" charset="-122"/>
                                    <a:cs typeface="Times New Roman" panose="02020603050405020304" pitchFamily="18" charset="0"/>
                                  </a:rPr>
                                  <m:t>⋯</m:t>
                                </m:r>
                              </m:e>
                              <m:e>
                                <m:r>
                                  <a:rPr lang="en-US" altLang="zh-CN" sz="1200" i="1" kern="100">
                                    <a:effectLst/>
                                    <a:latin typeface="Cambria Math" panose="02040503050406030204" pitchFamily="18" charset="0"/>
                                    <a:ea typeface="等线" panose="02010600030101010101" pitchFamily="2" charset="-122"/>
                                    <a:cs typeface="Times New Roman" panose="02020603050405020304" pitchFamily="18" charset="0"/>
                                  </a:rPr>
                                  <m:t>0</m:t>
                                </m:r>
                              </m:e>
                              <m:e>
                                <m:r>
                                  <a:rPr lang="en-US" altLang="zh-CN" sz="1200" i="1" kern="100">
                                    <a:effectLst/>
                                    <a:latin typeface="Cambria Math" panose="02040503050406030204" pitchFamily="18" charset="0"/>
                                    <a:ea typeface="等线" panose="02010600030101010101" pitchFamily="2" charset="-122"/>
                                    <a:cs typeface="Times New Roman" panose="02020603050405020304" pitchFamily="18" charset="0"/>
                                  </a:rPr>
                                  <m:t>0</m:t>
                                </m:r>
                              </m:e>
                              <m:e>
                                <m:f>
                                  <m:fPr>
                                    <m:ctrlPr>
                                      <a:rPr lang="zh-CN" altLang="zh-CN" sz="1200" i="1" kern="100">
                                        <a:effectLst/>
                                        <a:latin typeface="Cambria Math" panose="02040503050406030204" pitchFamily="18" charset="0"/>
                                        <a:ea typeface="Cambria Math" panose="02040503050406030204" pitchFamily="18" charset="0"/>
                                        <a:cs typeface="Times New Roman" panose="02020603050405020304" pitchFamily="18" charset="0"/>
                                      </a:rPr>
                                    </m:ctrlPr>
                                  </m:fPr>
                                  <m:num>
                                    <m:sSup>
                                      <m:sSupPr>
                                        <m:ctrlPr>
                                          <a:rPr lang="zh-CN" altLang="zh-CN" sz="12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200" i="1" kern="100">
                                            <a:effectLst/>
                                            <a:latin typeface="Cambria Math" panose="02040503050406030204" pitchFamily="18" charset="0"/>
                                            <a:ea typeface="等线" panose="02010600030101010101" pitchFamily="2" charset="-122"/>
                                            <a:cs typeface="Times New Roman" panose="02020603050405020304" pitchFamily="18" charset="0"/>
                                          </a:rPr>
                                          <m:t>𝜕</m:t>
                                        </m:r>
                                      </m:e>
                                      <m:sup>
                                        <m:r>
                                          <a:rPr lang="en-US" altLang="zh-CN" sz="1200" i="1" kern="100">
                                            <a:effectLst/>
                                            <a:latin typeface="Cambria Math" panose="02040503050406030204" pitchFamily="18" charset="0"/>
                                            <a:ea typeface="等线" panose="02010600030101010101" pitchFamily="2" charset="-122"/>
                                            <a:cs typeface="Times New Roman" panose="02020603050405020304" pitchFamily="18" charset="0"/>
                                          </a:rPr>
                                          <m:t>2</m:t>
                                        </m:r>
                                      </m:sup>
                                    </m:sSup>
                                    <m:r>
                                      <a:rPr lang="en-US" altLang="zh-CN" sz="1200" i="1" kern="100">
                                        <a:effectLst/>
                                        <a:latin typeface="Cambria Math" panose="02040503050406030204" pitchFamily="18" charset="0"/>
                                        <a:ea typeface="等线" panose="02010600030101010101" pitchFamily="2" charset="-122"/>
                                        <a:cs typeface="Times New Roman" panose="02020603050405020304" pitchFamily="18" charset="0"/>
                                      </a:rPr>
                                      <m:t>𝑓</m:t>
                                    </m:r>
                                  </m:num>
                                  <m:den>
                                    <m:r>
                                      <a:rPr lang="en-US" altLang="zh-CN" sz="1200" i="1" kern="100">
                                        <a:effectLst/>
                                        <a:latin typeface="Cambria Math" panose="02040503050406030204" pitchFamily="18" charset="0"/>
                                        <a:ea typeface="等线" panose="02010600030101010101" pitchFamily="2" charset="-122"/>
                                        <a:cs typeface="Times New Roman" panose="02020603050405020304" pitchFamily="18" charset="0"/>
                                      </a:rPr>
                                      <m:t>𝜕</m:t>
                                    </m:r>
                                    <m:sSubSup>
                                      <m:sSubSupPr>
                                        <m:ctrlPr>
                                          <a:rPr lang="zh-CN" altLang="zh-CN" sz="1200" i="1" kern="100">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200" i="1" kern="100">
                                            <a:effectLst/>
                                            <a:latin typeface="Cambria Math" panose="02040503050406030204" pitchFamily="18" charset="0"/>
                                            <a:ea typeface="等线" panose="02010600030101010101" pitchFamily="2" charset="-122"/>
                                            <a:cs typeface="Times New Roman" panose="02020603050405020304" pitchFamily="18" charset="0"/>
                                          </a:rPr>
                                          <m:t>𝑢</m:t>
                                        </m:r>
                                      </m:e>
                                      <m:sub>
                                        <m:r>
                                          <a:rPr lang="en-US" altLang="zh-CN" sz="1200" i="1" kern="100">
                                            <a:effectLst/>
                                            <a:latin typeface="Cambria Math" panose="02040503050406030204" pitchFamily="18" charset="0"/>
                                            <a:ea typeface="等线" panose="02010600030101010101" pitchFamily="2" charset="-122"/>
                                            <a:cs typeface="Times New Roman" panose="02020603050405020304" pitchFamily="18" charset="0"/>
                                          </a:rPr>
                                          <m:t>𝑛</m:t>
                                        </m:r>
                                        <m:r>
                                          <a:rPr lang="en-US" altLang="zh-CN" sz="1200" i="1" kern="100">
                                            <a:effectLst/>
                                            <a:latin typeface="Cambria Math" panose="02040503050406030204" pitchFamily="18" charset="0"/>
                                            <a:ea typeface="等线" panose="02010600030101010101" pitchFamily="2" charset="-122"/>
                                            <a:cs typeface="Times New Roman" panose="02020603050405020304" pitchFamily="18" charset="0"/>
                                          </a:rPr>
                                          <m:t>,1</m:t>
                                        </m:r>
                                      </m:sub>
                                      <m:sup>
                                        <m:r>
                                          <a:rPr lang="en-US" altLang="zh-CN" sz="1200" i="1" kern="100">
                                            <a:effectLst/>
                                            <a:latin typeface="Cambria Math" panose="02040503050406030204" pitchFamily="18" charset="0"/>
                                            <a:ea typeface="等线" panose="02010600030101010101" pitchFamily="2" charset="-122"/>
                                            <a:cs typeface="Times New Roman" panose="02020603050405020304" pitchFamily="18" charset="0"/>
                                          </a:rPr>
                                          <m:t>2</m:t>
                                        </m:r>
                                      </m:sup>
                                    </m:sSubSup>
                                  </m:den>
                                </m:f>
                              </m:e>
                              <m:e>
                                <m:f>
                                  <m:fPr>
                                    <m:ctrlPr>
                                      <a:rPr lang="zh-CN" altLang="zh-CN" sz="1200" i="1" kern="100">
                                        <a:effectLst/>
                                        <a:latin typeface="Cambria Math" panose="02040503050406030204" pitchFamily="18" charset="0"/>
                                        <a:ea typeface="Cambria Math" panose="02040503050406030204" pitchFamily="18" charset="0"/>
                                        <a:cs typeface="Times New Roman" panose="02020603050405020304" pitchFamily="18" charset="0"/>
                                      </a:rPr>
                                    </m:ctrlPr>
                                  </m:fPr>
                                  <m:num>
                                    <m:sSup>
                                      <m:sSupPr>
                                        <m:ctrlPr>
                                          <a:rPr lang="zh-CN" altLang="zh-CN" sz="12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200" i="1" kern="100">
                                            <a:effectLst/>
                                            <a:latin typeface="Cambria Math" panose="02040503050406030204" pitchFamily="18" charset="0"/>
                                            <a:ea typeface="等线" panose="02010600030101010101" pitchFamily="2" charset="-122"/>
                                            <a:cs typeface="Times New Roman" panose="02020603050405020304" pitchFamily="18" charset="0"/>
                                          </a:rPr>
                                          <m:t>𝜕</m:t>
                                        </m:r>
                                      </m:e>
                                      <m:sup>
                                        <m:r>
                                          <a:rPr lang="en-US" altLang="zh-CN" sz="1200" i="1" kern="100">
                                            <a:effectLst/>
                                            <a:latin typeface="Cambria Math" panose="02040503050406030204" pitchFamily="18" charset="0"/>
                                            <a:ea typeface="等线" panose="02010600030101010101" pitchFamily="2" charset="-122"/>
                                            <a:cs typeface="Times New Roman" panose="02020603050405020304" pitchFamily="18" charset="0"/>
                                          </a:rPr>
                                          <m:t>2</m:t>
                                        </m:r>
                                      </m:sup>
                                    </m:sSup>
                                    <m:r>
                                      <a:rPr lang="en-US" altLang="zh-CN" sz="1200" i="1" kern="100">
                                        <a:effectLst/>
                                        <a:latin typeface="Cambria Math" panose="02040503050406030204" pitchFamily="18" charset="0"/>
                                        <a:ea typeface="等线" panose="02010600030101010101" pitchFamily="2" charset="-122"/>
                                        <a:cs typeface="Times New Roman" panose="02020603050405020304" pitchFamily="18" charset="0"/>
                                      </a:rPr>
                                      <m:t>𝑓</m:t>
                                    </m:r>
                                  </m:num>
                                  <m:den>
                                    <m:r>
                                      <a:rPr lang="en-US" altLang="zh-CN" sz="1200" i="1" kern="100">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12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effectLst/>
                                            <a:latin typeface="Cambria Math" panose="02040503050406030204" pitchFamily="18" charset="0"/>
                                            <a:ea typeface="等线" panose="02010600030101010101" pitchFamily="2" charset="-122"/>
                                            <a:cs typeface="Times New Roman" panose="02020603050405020304" pitchFamily="18" charset="0"/>
                                          </a:rPr>
                                          <m:t>𝑢</m:t>
                                        </m:r>
                                      </m:e>
                                      <m:sub>
                                        <m:r>
                                          <a:rPr lang="en-US" altLang="zh-CN" sz="1200" i="1" kern="100">
                                            <a:effectLst/>
                                            <a:latin typeface="Cambria Math" panose="02040503050406030204" pitchFamily="18" charset="0"/>
                                            <a:ea typeface="等线" panose="02010600030101010101" pitchFamily="2" charset="-122"/>
                                            <a:cs typeface="Times New Roman" panose="02020603050405020304" pitchFamily="18" charset="0"/>
                                          </a:rPr>
                                          <m:t>𝑛</m:t>
                                        </m:r>
                                        <m:r>
                                          <a:rPr lang="en-US" altLang="zh-CN" sz="1200" i="1" kern="100">
                                            <a:effectLst/>
                                            <a:latin typeface="Cambria Math" panose="02040503050406030204" pitchFamily="18" charset="0"/>
                                            <a:ea typeface="等线" panose="02010600030101010101" pitchFamily="2" charset="-122"/>
                                            <a:cs typeface="Times New Roman" panose="02020603050405020304" pitchFamily="18" charset="0"/>
                                          </a:rPr>
                                          <m:t>,1</m:t>
                                        </m:r>
                                      </m:sub>
                                    </m:sSub>
                                    <m:r>
                                      <a:rPr lang="en-US" altLang="zh-CN" sz="1200" i="1" kern="100">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12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effectLst/>
                                            <a:latin typeface="Cambria Math" panose="02040503050406030204" pitchFamily="18" charset="0"/>
                                            <a:ea typeface="等线" panose="02010600030101010101" pitchFamily="2" charset="-122"/>
                                            <a:cs typeface="Times New Roman" panose="02020603050405020304" pitchFamily="18" charset="0"/>
                                          </a:rPr>
                                          <m:t>𝑢</m:t>
                                        </m:r>
                                      </m:e>
                                      <m:sub>
                                        <m:r>
                                          <a:rPr lang="en-US" altLang="zh-CN" sz="1200" i="1" kern="100">
                                            <a:effectLst/>
                                            <a:latin typeface="Cambria Math" panose="02040503050406030204" pitchFamily="18" charset="0"/>
                                            <a:ea typeface="等线" panose="02010600030101010101" pitchFamily="2" charset="-122"/>
                                            <a:cs typeface="Times New Roman" panose="02020603050405020304" pitchFamily="18" charset="0"/>
                                          </a:rPr>
                                          <m:t>𝑛</m:t>
                                        </m:r>
                                        <m:r>
                                          <a:rPr lang="en-US" altLang="zh-CN" sz="1200" i="1" kern="100">
                                            <a:effectLst/>
                                            <a:latin typeface="Cambria Math" panose="02040503050406030204" pitchFamily="18" charset="0"/>
                                            <a:ea typeface="等线" panose="02010600030101010101" pitchFamily="2" charset="-122"/>
                                            <a:cs typeface="Times New Roman" panose="02020603050405020304" pitchFamily="18" charset="0"/>
                                          </a:rPr>
                                          <m:t>,2</m:t>
                                        </m:r>
                                      </m:sub>
                                    </m:sSub>
                                  </m:den>
                                </m:f>
                              </m:e>
                            </m:mr>
                            <m:mr>
                              <m:e>
                                <m:r>
                                  <a:rPr lang="en-US" altLang="zh-CN" sz="1200" i="1" kern="100">
                                    <a:effectLst/>
                                    <a:latin typeface="Cambria Math" panose="02040503050406030204" pitchFamily="18" charset="0"/>
                                    <a:ea typeface="等线" panose="02010600030101010101" pitchFamily="2" charset="-122"/>
                                    <a:cs typeface="Times New Roman" panose="02020603050405020304" pitchFamily="18" charset="0"/>
                                  </a:rPr>
                                  <m:t>0</m:t>
                                </m:r>
                              </m:e>
                              <m:e>
                                <m:r>
                                  <a:rPr lang="en-US" altLang="zh-CN" sz="1200" i="1" kern="100">
                                    <a:effectLst/>
                                    <a:latin typeface="Cambria Math" panose="02040503050406030204" pitchFamily="18" charset="0"/>
                                    <a:ea typeface="等线" panose="02010600030101010101" pitchFamily="2" charset="-122"/>
                                    <a:cs typeface="Times New Roman" panose="02020603050405020304" pitchFamily="18" charset="0"/>
                                  </a:rPr>
                                  <m:t>0</m:t>
                                </m:r>
                              </m:e>
                              <m:e>
                                <m:r>
                                  <a:rPr lang="en-US" altLang="zh-CN" sz="1200" i="1" kern="100">
                                    <a:effectLst/>
                                    <a:latin typeface="Cambria Math" panose="02040503050406030204" pitchFamily="18" charset="0"/>
                                    <a:ea typeface="等线" panose="02010600030101010101" pitchFamily="2" charset="-122"/>
                                    <a:cs typeface="Times New Roman" panose="02020603050405020304" pitchFamily="18" charset="0"/>
                                  </a:rPr>
                                  <m:t>0</m:t>
                                </m:r>
                              </m:e>
                              <m:e>
                                <m:r>
                                  <a:rPr lang="en-US" altLang="zh-CN" sz="1200" i="1" kern="100">
                                    <a:effectLst/>
                                    <a:latin typeface="Cambria Math" panose="02040503050406030204" pitchFamily="18" charset="0"/>
                                    <a:ea typeface="等线" panose="02010600030101010101" pitchFamily="2" charset="-122"/>
                                    <a:cs typeface="Times New Roman" panose="02020603050405020304" pitchFamily="18" charset="0"/>
                                  </a:rPr>
                                  <m:t>0</m:t>
                                </m:r>
                              </m:e>
                              <m:e>
                                <m:r>
                                  <a:rPr lang="en-US" altLang="zh-CN" sz="1200" i="1" kern="100">
                                    <a:effectLst/>
                                    <a:latin typeface="Cambria Math" panose="02040503050406030204" pitchFamily="18" charset="0"/>
                                    <a:ea typeface="等线" panose="02010600030101010101" pitchFamily="2" charset="-122"/>
                                    <a:cs typeface="Times New Roman" panose="02020603050405020304" pitchFamily="18" charset="0"/>
                                  </a:rPr>
                                  <m:t>0</m:t>
                                </m:r>
                              </m:e>
                              <m:e>
                                <m:r>
                                  <a:rPr lang="en-US" altLang="zh-CN" sz="1200" i="1" kern="100">
                                    <a:effectLst/>
                                    <a:latin typeface="Cambria Math" panose="02040503050406030204" pitchFamily="18" charset="0"/>
                                    <a:ea typeface="等线" panose="02010600030101010101" pitchFamily="2" charset="-122"/>
                                    <a:cs typeface="Times New Roman" panose="02020603050405020304" pitchFamily="18" charset="0"/>
                                  </a:rPr>
                                  <m:t>0</m:t>
                                </m:r>
                              </m:e>
                              <m:e>
                                <m:r>
                                  <a:rPr lang="en-US" altLang="zh-CN" sz="1200" i="1" kern="100">
                                    <a:effectLst/>
                                    <a:latin typeface="Cambria Math" panose="02040503050406030204" pitchFamily="18" charset="0"/>
                                    <a:ea typeface="等线" panose="02010600030101010101" pitchFamily="2" charset="-122"/>
                                    <a:cs typeface="Times New Roman" panose="02020603050405020304" pitchFamily="18" charset="0"/>
                                  </a:rPr>
                                  <m:t>0</m:t>
                                </m:r>
                              </m:e>
                              <m:e>
                                <m:r>
                                  <a:rPr lang="en-US" altLang="zh-CN" sz="1200" i="1" kern="100">
                                    <a:effectLst/>
                                    <a:latin typeface="Cambria Math" panose="02040503050406030204" pitchFamily="18" charset="0"/>
                                    <a:ea typeface="等线" panose="02010600030101010101" pitchFamily="2" charset="-122"/>
                                    <a:cs typeface="Times New Roman" panose="02020603050405020304" pitchFamily="18" charset="0"/>
                                  </a:rPr>
                                  <m:t>0</m:t>
                                </m:r>
                              </m:e>
                              <m:e>
                                <m:r>
                                  <a:rPr lang="en-US" altLang="zh-CN" sz="1200" i="1" kern="100">
                                    <a:effectLst/>
                                    <a:latin typeface="Cambria Math" panose="02040503050406030204" pitchFamily="18" charset="0"/>
                                    <a:ea typeface="等线" panose="02010600030101010101" pitchFamily="2" charset="-122"/>
                                    <a:cs typeface="Times New Roman" panose="02020603050405020304" pitchFamily="18" charset="0"/>
                                  </a:rPr>
                                  <m:t>0</m:t>
                                </m:r>
                              </m:e>
                              <m:e>
                                <m:r>
                                  <a:rPr lang="en-US" altLang="zh-CN" sz="1200" i="1" kern="100">
                                    <a:effectLst/>
                                    <a:latin typeface="Cambria Math" panose="02040503050406030204" pitchFamily="18" charset="0"/>
                                    <a:ea typeface="等线" panose="02010600030101010101" pitchFamily="2" charset="-122"/>
                                    <a:cs typeface="Times New Roman" panose="02020603050405020304" pitchFamily="18" charset="0"/>
                                  </a:rPr>
                                  <m:t>⋯</m:t>
                                </m:r>
                              </m:e>
                              <m:e>
                                <m:r>
                                  <a:rPr lang="en-US" altLang="zh-CN" sz="1200" i="1" kern="100">
                                    <a:effectLst/>
                                    <a:latin typeface="Cambria Math" panose="02040503050406030204" pitchFamily="18" charset="0"/>
                                    <a:ea typeface="等线" panose="02010600030101010101" pitchFamily="2" charset="-122"/>
                                    <a:cs typeface="Times New Roman" panose="02020603050405020304" pitchFamily="18" charset="0"/>
                                  </a:rPr>
                                  <m:t>0</m:t>
                                </m:r>
                              </m:e>
                              <m:e>
                                <m:r>
                                  <a:rPr lang="en-US" altLang="zh-CN" sz="1200" i="1" kern="100">
                                    <a:effectLst/>
                                    <a:latin typeface="Cambria Math" panose="02040503050406030204" pitchFamily="18" charset="0"/>
                                    <a:ea typeface="等线" panose="02010600030101010101" pitchFamily="2" charset="-122"/>
                                    <a:cs typeface="Times New Roman" panose="02020603050405020304" pitchFamily="18" charset="0"/>
                                  </a:rPr>
                                  <m:t>0</m:t>
                                </m:r>
                              </m:e>
                              <m:e>
                                <m:f>
                                  <m:fPr>
                                    <m:ctrlPr>
                                      <a:rPr lang="zh-CN" altLang="zh-CN" sz="1200" i="1" kern="100">
                                        <a:effectLst/>
                                        <a:latin typeface="Cambria Math" panose="02040503050406030204" pitchFamily="18" charset="0"/>
                                        <a:ea typeface="Cambria Math" panose="02040503050406030204" pitchFamily="18" charset="0"/>
                                        <a:cs typeface="Times New Roman" panose="02020603050405020304" pitchFamily="18" charset="0"/>
                                      </a:rPr>
                                    </m:ctrlPr>
                                  </m:fPr>
                                  <m:num>
                                    <m:sSup>
                                      <m:sSupPr>
                                        <m:ctrlPr>
                                          <a:rPr lang="zh-CN" altLang="zh-CN" sz="12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200" i="1" kern="100">
                                            <a:effectLst/>
                                            <a:latin typeface="Cambria Math" panose="02040503050406030204" pitchFamily="18" charset="0"/>
                                            <a:ea typeface="等线" panose="02010600030101010101" pitchFamily="2" charset="-122"/>
                                            <a:cs typeface="Times New Roman" panose="02020603050405020304" pitchFamily="18" charset="0"/>
                                          </a:rPr>
                                          <m:t>𝜕</m:t>
                                        </m:r>
                                      </m:e>
                                      <m:sup>
                                        <m:r>
                                          <a:rPr lang="en-US" altLang="zh-CN" sz="1200" i="1" kern="100">
                                            <a:effectLst/>
                                            <a:latin typeface="Cambria Math" panose="02040503050406030204" pitchFamily="18" charset="0"/>
                                            <a:ea typeface="等线" panose="02010600030101010101" pitchFamily="2" charset="-122"/>
                                            <a:cs typeface="Times New Roman" panose="02020603050405020304" pitchFamily="18" charset="0"/>
                                          </a:rPr>
                                          <m:t>2</m:t>
                                        </m:r>
                                      </m:sup>
                                    </m:sSup>
                                    <m:r>
                                      <a:rPr lang="en-US" altLang="zh-CN" sz="1200" i="1" kern="100">
                                        <a:effectLst/>
                                        <a:latin typeface="Cambria Math" panose="02040503050406030204" pitchFamily="18" charset="0"/>
                                        <a:ea typeface="等线" panose="02010600030101010101" pitchFamily="2" charset="-122"/>
                                        <a:cs typeface="Times New Roman" panose="02020603050405020304" pitchFamily="18" charset="0"/>
                                      </a:rPr>
                                      <m:t>𝑓</m:t>
                                    </m:r>
                                  </m:num>
                                  <m:den>
                                    <m:r>
                                      <a:rPr lang="en-US" altLang="zh-CN" sz="1200" i="1" kern="100">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12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effectLst/>
                                            <a:latin typeface="Cambria Math" panose="02040503050406030204" pitchFamily="18" charset="0"/>
                                            <a:ea typeface="等线" panose="02010600030101010101" pitchFamily="2" charset="-122"/>
                                            <a:cs typeface="Times New Roman" panose="02020603050405020304" pitchFamily="18" charset="0"/>
                                          </a:rPr>
                                          <m:t>𝑢</m:t>
                                        </m:r>
                                      </m:e>
                                      <m:sub>
                                        <m:r>
                                          <a:rPr lang="en-US" altLang="zh-CN" sz="1200" i="1" kern="100">
                                            <a:effectLst/>
                                            <a:latin typeface="Cambria Math" panose="02040503050406030204" pitchFamily="18" charset="0"/>
                                            <a:ea typeface="等线" panose="02010600030101010101" pitchFamily="2" charset="-122"/>
                                            <a:cs typeface="Times New Roman" panose="02020603050405020304" pitchFamily="18" charset="0"/>
                                          </a:rPr>
                                          <m:t>𝑛</m:t>
                                        </m:r>
                                        <m:r>
                                          <a:rPr lang="en-US" altLang="zh-CN" sz="1200" i="1" kern="100">
                                            <a:effectLst/>
                                            <a:latin typeface="Cambria Math" panose="02040503050406030204" pitchFamily="18" charset="0"/>
                                            <a:ea typeface="等线" panose="02010600030101010101" pitchFamily="2" charset="-122"/>
                                            <a:cs typeface="Times New Roman" panose="02020603050405020304" pitchFamily="18" charset="0"/>
                                          </a:rPr>
                                          <m:t>,2</m:t>
                                        </m:r>
                                      </m:sub>
                                    </m:sSub>
                                    <m:r>
                                      <a:rPr lang="en-US" altLang="zh-CN" sz="1200" i="1" kern="100">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12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effectLst/>
                                            <a:latin typeface="Cambria Math" panose="02040503050406030204" pitchFamily="18" charset="0"/>
                                            <a:ea typeface="等线" panose="02010600030101010101" pitchFamily="2" charset="-122"/>
                                            <a:cs typeface="Times New Roman" panose="02020603050405020304" pitchFamily="18" charset="0"/>
                                          </a:rPr>
                                          <m:t>𝑢</m:t>
                                        </m:r>
                                      </m:e>
                                      <m:sub>
                                        <m:r>
                                          <a:rPr lang="en-US" altLang="zh-CN" sz="1200" i="1" kern="100">
                                            <a:effectLst/>
                                            <a:latin typeface="Cambria Math" panose="02040503050406030204" pitchFamily="18" charset="0"/>
                                            <a:ea typeface="等线" panose="02010600030101010101" pitchFamily="2" charset="-122"/>
                                            <a:cs typeface="Times New Roman" panose="02020603050405020304" pitchFamily="18" charset="0"/>
                                          </a:rPr>
                                          <m:t>𝑛</m:t>
                                        </m:r>
                                        <m:r>
                                          <a:rPr lang="en-US" altLang="zh-CN" sz="1200" i="1" kern="100">
                                            <a:effectLst/>
                                            <a:latin typeface="Cambria Math" panose="02040503050406030204" pitchFamily="18" charset="0"/>
                                            <a:ea typeface="等线" panose="02010600030101010101" pitchFamily="2" charset="-122"/>
                                            <a:cs typeface="Times New Roman" panose="02020603050405020304" pitchFamily="18" charset="0"/>
                                          </a:rPr>
                                          <m:t>,1</m:t>
                                        </m:r>
                                      </m:sub>
                                    </m:sSub>
                                  </m:den>
                                </m:f>
                              </m:e>
                              <m:e>
                                <m:f>
                                  <m:fPr>
                                    <m:ctrlPr>
                                      <a:rPr lang="zh-CN" altLang="zh-CN" sz="1200" i="1" kern="100">
                                        <a:effectLst/>
                                        <a:latin typeface="Cambria Math" panose="02040503050406030204" pitchFamily="18" charset="0"/>
                                        <a:ea typeface="Cambria Math" panose="02040503050406030204" pitchFamily="18" charset="0"/>
                                        <a:cs typeface="Times New Roman" panose="02020603050405020304" pitchFamily="18" charset="0"/>
                                      </a:rPr>
                                    </m:ctrlPr>
                                  </m:fPr>
                                  <m:num>
                                    <m:sSup>
                                      <m:sSupPr>
                                        <m:ctrlPr>
                                          <a:rPr lang="zh-CN" altLang="zh-CN" sz="12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200" i="1" kern="100">
                                            <a:effectLst/>
                                            <a:latin typeface="Cambria Math" panose="02040503050406030204" pitchFamily="18" charset="0"/>
                                            <a:ea typeface="等线" panose="02010600030101010101" pitchFamily="2" charset="-122"/>
                                            <a:cs typeface="Times New Roman" panose="02020603050405020304" pitchFamily="18" charset="0"/>
                                          </a:rPr>
                                          <m:t>𝜕</m:t>
                                        </m:r>
                                      </m:e>
                                      <m:sup>
                                        <m:r>
                                          <a:rPr lang="en-US" altLang="zh-CN" sz="1200" i="1" kern="100">
                                            <a:effectLst/>
                                            <a:latin typeface="Cambria Math" panose="02040503050406030204" pitchFamily="18" charset="0"/>
                                            <a:ea typeface="等线" panose="02010600030101010101" pitchFamily="2" charset="-122"/>
                                            <a:cs typeface="Times New Roman" panose="02020603050405020304" pitchFamily="18" charset="0"/>
                                          </a:rPr>
                                          <m:t>2</m:t>
                                        </m:r>
                                      </m:sup>
                                    </m:sSup>
                                    <m:r>
                                      <a:rPr lang="en-US" altLang="zh-CN" sz="1200" i="1" kern="100">
                                        <a:effectLst/>
                                        <a:latin typeface="Cambria Math" panose="02040503050406030204" pitchFamily="18" charset="0"/>
                                        <a:ea typeface="等线" panose="02010600030101010101" pitchFamily="2" charset="-122"/>
                                        <a:cs typeface="Times New Roman" panose="02020603050405020304" pitchFamily="18" charset="0"/>
                                      </a:rPr>
                                      <m:t>𝑓</m:t>
                                    </m:r>
                                  </m:num>
                                  <m:den>
                                    <m:r>
                                      <a:rPr lang="en-US" altLang="zh-CN" sz="1200" i="1" kern="100">
                                        <a:effectLst/>
                                        <a:latin typeface="Cambria Math" panose="02040503050406030204" pitchFamily="18" charset="0"/>
                                        <a:ea typeface="等线" panose="02010600030101010101" pitchFamily="2" charset="-122"/>
                                        <a:cs typeface="Times New Roman" panose="02020603050405020304" pitchFamily="18" charset="0"/>
                                      </a:rPr>
                                      <m:t>𝜕</m:t>
                                    </m:r>
                                    <m:sSubSup>
                                      <m:sSubSupPr>
                                        <m:ctrlPr>
                                          <a:rPr lang="zh-CN" altLang="zh-CN" sz="1200" i="1" kern="100">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200" i="1" kern="100">
                                            <a:effectLst/>
                                            <a:latin typeface="Cambria Math" panose="02040503050406030204" pitchFamily="18" charset="0"/>
                                            <a:ea typeface="等线" panose="02010600030101010101" pitchFamily="2" charset="-122"/>
                                            <a:cs typeface="Times New Roman" panose="02020603050405020304" pitchFamily="18" charset="0"/>
                                          </a:rPr>
                                          <m:t>𝑢</m:t>
                                        </m:r>
                                      </m:e>
                                      <m:sub>
                                        <m:r>
                                          <a:rPr lang="en-US" altLang="zh-CN" sz="1200" i="1" kern="100">
                                            <a:effectLst/>
                                            <a:latin typeface="Cambria Math" panose="02040503050406030204" pitchFamily="18" charset="0"/>
                                            <a:ea typeface="等线" panose="02010600030101010101" pitchFamily="2" charset="-122"/>
                                            <a:cs typeface="Times New Roman" panose="02020603050405020304" pitchFamily="18" charset="0"/>
                                          </a:rPr>
                                          <m:t>𝑛</m:t>
                                        </m:r>
                                        <m:r>
                                          <a:rPr lang="en-US" altLang="zh-CN" sz="1200" i="1" kern="100">
                                            <a:effectLst/>
                                            <a:latin typeface="Cambria Math" panose="02040503050406030204" pitchFamily="18" charset="0"/>
                                            <a:ea typeface="等线" panose="02010600030101010101" pitchFamily="2" charset="-122"/>
                                            <a:cs typeface="Times New Roman" panose="02020603050405020304" pitchFamily="18" charset="0"/>
                                          </a:rPr>
                                          <m:t>,2</m:t>
                                        </m:r>
                                      </m:sub>
                                      <m:sup>
                                        <m:r>
                                          <a:rPr lang="en-US" altLang="zh-CN" sz="1200" i="1" kern="100">
                                            <a:effectLst/>
                                            <a:latin typeface="Cambria Math" panose="02040503050406030204" pitchFamily="18" charset="0"/>
                                            <a:ea typeface="等线" panose="02010600030101010101" pitchFamily="2" charset="-122"/>
                                            <a:cs typeface="Times New Roman" panose="02020603050405020304" pitchFamily="18" charset="0"/>
                                          </a:rPr>
                                          <m:t>2</m:t>
                                        </m:r>
                                      </m:sup>
                                    </m:sSubSup>
                                  </m:den>
                                </m:f>
                              </m:e>
                            </m:mr>
                          </m:m>
                        </m:e>
                      </m:d>
                      <m:r>
                        <a:rPr lang="en-US" altLang="zh-CN" sz="1200" i="1" kern="100">
                          <a:effectLst/>
                          <a:latin typeface="Cambria Math" panose="02040503050406030204" pitchFamily="18" charset="0"/>
                          <a:ea typeface="等线" panose="02010600030101010101" pitchFamily="2" charset="-122"/>
                          <a:cs typeface="Times New Roman" panose="02020603050405020304" pitchFamily="18" charset="0"/>
                        </a:rPr>
                        <m:t>  </m:t>
                      </m:r>
                    </m:oMath>
                  </m:oMathPara>
                </a14:m>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0" indent="0">
                  <a:buNone/>
                </a:pPr>
                <a:endParaRPr lang="en-US" altLang="zh-CN" dirty="0"/>
              </a:p>
            </p:txBody>
          </p:sp>
        </mc:Choice>
        <mc:Fallback xmlns="">
          <p:sp>
            <p:nvSpPr>
              <p:cNvPr id="5" name="Text Placeholder 4">
                <a:extLst>
                  <a:ext uri="{FF2B5EF4-FFF2-40B4-BE49-F238E27FC236}">
                    <a16:creationId xmlns:a16="http://schemas.microsoft.com/office/drawing/2014/main" id="{62C3E1BA-891B-4986-8C6E-0754BA43F33C}"/>
                  </a:ext>
                </a:extLst>
              </p:cNvPr>
              <p:cNvSpPr>
                <a:spLocks noGrp="1" noRot="1" noChangeAspect="1" noMove="1" noResize="1" noEditPoints="1" noAdjustHandles="1" noChangeArrowheads="1" noChangeShapeType="1" noTextEdit="1"/>
              </p:cNvSpPr>
              <p:nvPr>
                <p:ph type="body" sz="quarter" idx="14"/>
              </p:nvPr>
            </p:nvSpPr>
            <p:spPr>
              <a:blipFill>
                <a:blip r:embed="rId2"/>
                <a:stretch>
                  <a:fillRect b="-14706"/>
                </a:stretch>
              </a:blipFill>
            </p:spPr>
            <p:txBody>
              <a:bodyPr/>
              <a:lstStyle/>
              <a:p>
                <a:r>
                  <a:rPr lang="zh-CN" altLang="en-US">
                    <a:noFill/>
                  </a:rPr>
                  <a:t> </a:t>
                </a:r>
              </a:p>
            </p:txBody>
          </p:sp>
        </mc:Fallback>
      </mc:AlternateContent>
      <p:sp>
        <p:nvSpPr>
          <p:cNvPr id="6" name="Rectangle 5">
            <a:extLst>
              <a:ext uri="{FF2B5EF4-FFF2-40B4-BE49-F238E27FC236}">
                <a16:creationId xmlns:a16="http://schemas.microsoft.com/office/drawing/2014/main" id="{0ADF2BEC-36C6-46C0-A34C-686C64D83CE1}"/>
              </a:ext>
            </a:extLst>
          </p:cNvPr>
          <p:cNvSpPr/>
          <p:nvPr/>
        </p:nvSpPr>
        <p:spPr>
          <a:xfrm>
            <a:off x="2767584" y="1767840"/>
            <a:ext cx="1702816" cy="96316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Straight Arrow Connector 7">
            <a:extLst>
              <a:ext uri="{FF2B5EF4-FFF2-40B4-BE49-F238E27FC236}">
                <a16:creationId xmlns:a16="http://schemas.microsoft.com/office/drawing/2014/main" id="{A7E763FD-E8EB-4503-B7C5-982B2E4D8DC7}"/>
              </a:ext>
            </a:extLst>
          </p:cNvPr>
          <p:cNvCxnSpPr>
            <a:stCxn id="6" idx="1"/>
          </p:cNvCxnSpPr>
          <p:nvPr/>
        </p:nvCxnSpPr>
        <p:spPr>
          <a:xfrm flipH="1">
            <a:off x="1511808" y="2249424"/>
            <a:ext cx="1255776" cy="4815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49A84EC0-A13B-48B2-AB10-1AE0D9FE92EA}"/>
                  </a:ext>
                </a:extLst>
              </p:cNvPr>
              <p:cNvSpPr txBox="1"/>
              <p:nvPr/>
            </p:nvSpPr>
            <p:spPr>
              <a:xfrm>
                <a:off x="499872" y="2645664"/>
                <a:ext cx="1011936"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m:t>
                      </m:r>
                      <m:r>
                        <a:rPr lang="en-US" altLang="zh-CN" b="0" i="1" smtClean="0">
                          <a:latin typeface="Cambria Math" panose="02040503050406030204" pitchFamily="18" charset="0"/>
                        </a:rPr>
                        <m:t>𝑟</m:t>
                      </m:r>
                      <m:r>
                        <a:rPr lang="en-US" altLang="zh-CN" b="0" i="1" smtClean="0">
                          <a:latin typeface="Cambria Math" panose="02040503050406030204" pitchFamily="18" charset="0"/>
                        </a:rPr>
                        <m:t>,</m:t>
                      </m:r>
                      <m:r>
                        <a:rPr lang="en-US" altLang="zh-CN" b="0" i="1" smtClean="0">
                          <a:latin typeface="Cambria Math" panose="02040503050406030204" pitchFamily="18" charset="0"/>
                        </a:rPr>
                        <m:t>𝑟</m:t>
                      </m:r>
                      <m:r>
                        <a:rPr lang="en-US" altLang="zh-CN" b="0" i="1" smtClean="0">
                          <a:latin typeface="Cambria Math" panose="02040503050406030204" pitchFamily="18" charset="0"/>
                        </a:rPr>
                        <m:t>)</m:t>
                      </m:r>
                    </m:oMath>
                  </m:oMathPara>
                </a14:m>
                <a:endParaRPr lang="zh-CN" altLang="en-US" dirty="0"/>
              </a:p>
            </p:txBody>
          </p:sp>
        </mc:Choice>
        <mc:Fallback xmlns="">
          <p:sp>
            <p:nvSpPr>
              <p:cNvPr id="9" name="TextBox 8">
                <a:extLst>
                  <a:ext uri="{FF2B5EF4-FFF2-40B4-BE49-F238E27FC236}">
                    <a16:creationId xmlns:a16="http://schemas.microsoft.com/office/drawing/2014/main" id="{49A84EC0-A13B-48B2-AB10-1AE0D9FE92EA}"/>
                  </a:ext>
                </a:extLst>
              </p:cNvPr>
              <p:cNvSpPr txBox="1">
                <a:spLocks noRot="1" noChangeAspect="1" noMove="1" noResize="1" noEditPoints="1" noAdjustHandles="1" noChangeArrowheads="1" noChangeShapeType="1" noTextEdit="1"/>
              </p:cNvSpPr>
              <p:nvPr/>
            </p:nvSpPr>
            <p:spPr>
              <a:xfrm>
                <a:off x="499872" y="2645664"/>
                <a:ext cx="1011936" cy="369332"/>
              </a:xfrm>
              <a:prstGeom prst="rect">
                <a:avLst/>
              </a:prstGeom>
              <a:blipFill>
                <a:blip r:embed="rId3"/>
                <a:stretch>
                  <a:fillRect b="-1311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9324247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5D36130-0507-4EEB-9B99-26C55043B2A6}"/>
              </a:ext>
            </a:extLst>
          </p:cNvPr>
          <p:cNvSpPr>
            <a:spLocks noGrp="1"/>
          </p:cNvSpPr>
          <p:nvPr>
            <p:ph type="body" sz="quarter" idx="11"/>
          </p:nvPr>
        </p:nvSpPr>
        <p:spPr/>
        <p:txBody>
          <a:bodyPr/>
          <a:lstStyle/>
          <a:p>
            <a:r>
              <a:rPr lang="zh-CN" altLang="en-US" dirty="0"/>
              <a:t>论文算法</a:t>
            </a:r>
          </a:p>
        </p:txBody>
      </p:sp>
      <p:sp>
        <p:nvSpPr>
          <p:cNvPr id="3" name="Text Placeholder 2">
            <a:extLst>
              <a:ext uri="{FF2B5EF4-FFF2-40B4-BE49-F238E27FC236}">
                <a16:creationId xmlns:a16="http://schemas.microsoft.com/office/drawing/2014/main" id="{802D2EE2-24AD-443C-B51B-123B9A91DDD8}"/>
              </a:ext>
            </a:extLst>
          </p:cNvPr>
          <p:cNvSpPr>
            <a:spLocks noGrp="1"/>
          </p:cNvSpPr>
          <p:nvPr>
            <p:ph type="body" sz="quarter" idx="12"/>
          </p:nvPr>
        </p:nvSpPr>
        <p:spPr/>
        <p:txBody>
          <a:bodyPr/>
          <a:lstStyle/>
          <a:p>
            <a:endParaRPr lang="zh-CN" altLang="en-US"/>
          </a:p>
        </p:txBody>
      </p:sp>
      <p:sp>
        <p:nvSpPr>
          <p:cNvPr id="4" name="Text Placeholder 3">
            <a:extLst>
              <a:ext uri="{FF2B5EF4-FFF2-40B4-BE49-F238E27FC236}">
                <a16:creationId xmlns:a16="http://schemas.microsoft.com/office/drawing/2014/main" id="{CC18CC30-BC99-43E5-AEEE-CE3C31AC53C2}"/>
              </a:ext>
            </a:extLst>
          </p:cNvPr>
          <p:cNvSpPr>
            <a:spLocks noGrp="1"/>
          </p:cNvSpPr>
          <p:nvPr>
            <p:ph type="body" sz="quarter" idx="13"/>
          </p:nvPr>
        </p:nvSpPr>
        <p:spPr/>
        <p:txBody>
          <a:bodyPr/>
          <a:lstStyle/>
          <a:p>
            <a:endParaRPr lang="zh-CN" altLang="en-US"/>
          </a:p>
        </p:txBody>
      </p:sp>
      <mc:AlternateContent xmlns:mc="http://schemas.openxmlformats.org/markup-compatibility/2006" xmlns:a14="http://schemas.microsoft.com/office/drawing/2010/main">
        <mc:Choice Requires="a14">
          <p:sp>
            <p:nvSpPr>
              <p:cNvPr id="5" name="Text Placeholder 4">
                <a:extLst>
                  <a:ext uri="{FF2B5EF4-FFF2-40B4-BE49-F238E27FC236}">
                    <a16:creationId xmlns:a16="http://schemas.microsoft.com/office/drawing/2014/main" id="{0402C763-AF95-4F49-A052-5C7DF7C16503}"/>
                  </a:ext>
                </a:extLst>
              </p:cNvPr>
              <p:cNvSpPr>
                <a:spLocks noGrp="1"/>
              </p:cNvSpPr>
              <p:nvPr>
                <p:ph type="body" sz="quarter" idx="14"/>
              </p:nvPr>
            </p:nvSpPr>
            <p:spPr/>
            <p:txBody>
              <a:bodyPr/>
              <a:lstStyle/>
              <a:p>
                <a:r>
                  <a:rPr lang="zh-CN" altLang="en-US" dirty="0"/>
                  <a:t>等式约束</a:t>
                </a:r>
                <a:r>
                  <a:rPr lang="en-US" altLang="zh-CN" dirty="0"/>
                  <a:t>Ax=0</a:t>
                </a:r>
                <a:r>
                  <a:rPr lang="zh-CN" altLang="en-US" dirty="0"/>
                  <a:t>中</a:t>
                </a:r>
                <a:r>
                  <a:rPr lang="en-US" altLang="zh-CN" dirty="0"/>
                  <a:t>A</a:t>
                </a:r>
                <a:r>
                  <a:rPr lang="zh-CN" altLang="en-US" dirty="0"/>
                  <a:t>的形式如下</a:t>
                </a:r>
                <a:endParaRPr lang="en-US" altLang="zh-CN" dirty="0"/>
              </a:p>
              <a:p>
                <a:pPr marL="0" indent="0">
                  <a:lnSpc>
                    <a:spcPct val="100000"/>
                  </a:lnSpc>
                  <a:buNone/>
                </a:pPr>
                <a14:m>
                  <m:oMathPara xmlns:m="http://schemas.openxmlformats.org/officeDocument/2006/math">
                    <m:oMathParaPr>
                      <m:jc m:val="centerGroup"/>
                    </m:oMathParaPr>
                    <m:oMath xmlns:m="http://schemas.openxmlformats.org/officeDocument/2006/math">
                      <m:d>
                        <m:dPr>
                          <m:begChr m:val="["/>
                          <m:endChr m:val="]"/>
                          <m:ctrlPr>
                            <a:rPr lang="zh-CN" altLang="zh-CN" sz="1400" i="1">
                              <a:latin typeface="Cambria Math" panose="02040503050406030204" pitchFamily="18" charset="0"/>
                            </a:rPr>
                          </m:ctrlPr>
                        </m:dPr>
                        <m:e>
                          <m:m>
                            <m:mPr>
                              <m:mcs>
                                <m:mc>
                                  <m:mcPr>
                                    <m:count m:val="17"/>
                                    <m:mcJc m:val="center"/>
                                  </m:mcPr>
                                </m:mc>
                              </m:mcs>
                              <m:ctrlPr>
                                <a:rPr lang="zh-CN" altLang="zh-CN" sz="1400" i="1">
                                  <a:latin typeface="Cambria Math" panose="02040503050406030204" pitchFamily="18" charset="0"/>
                                </a:rPr>
                              </m:ctrlPr>
                            </m:mPr>
                            <m:mr>
                              <m:e>
                                <m:sSub>
                                  <m:sSubPr>
                                    <m:ctrlPr>
                                      <a:rPr lang="zh-CN" altLang="zh-CN" sz="1400" i="1">
                                        <a:latin typeface="Cambria Math" panose="02040503050406030204" pitchFamily="18" charset="0"/>
                                      </a:rPr>
                                    </m:ctrlPr>
                                  </m:sSubPr>
                                  <m:e>
                                    <m:acc>
                                      <m:accPr>
                                        <m:chr m:val="̃"/>
                                        <m:ctrlPr>
                                          <a:rPr lang="zh-CN" altLang="zh-CN" sz="1400" i="1">
                                            <a:latin typeface="Cambria Math" panose="02040503050406030204" pitchFamily="18" charset="0"/>
                                          </a:rPr>
                                        </m:ctrlPr>
                                      </m:accPr>
                                      <m:e>
                                        <m:r>
                                          <a:rPr lang="en-US" altLang="zh-CN" sz="1400" i="1">
                                            <a:latin typeface="Cambria Math" panose="02040503050406030204" pitchFamily="18" charset="0"/>
                                          </a:rPr>
                                          <m:t>𝑐</m:t>
                                        </m:r>
                                      </m:e>
                                    </m:acc>
                                  </m:e>
                                  <m:sub>
                                    <m:r>
                                      <a:rPr lang="en-US" altLang="zh-CN" sz="1400" i="1">
                                        <a:latin typeface="Cambria Math" panose="02040503050406030204" pitchFamily="18" charset="0"/>
                                      </a:rPr>
                                      <m:t>1,1</m:t>
                                    </m:r>
                                  </m:sub>
                                </m:sSub>
                                <m:r>
                                  <a:rPr lang="en-US" altLang="zh-CN" sz="1400" i="1">
                                    <a:latin typeface="Cambria Math" panose="02040503050406030204" pitchFamily="18" charset="0"/>
                                  </a:rPr>
                                  <m:t>/2</m:t>
                                </m:r>
                              </m:e>
                              <m:e>
                                <m:sSub>
                                  <m:sSubPr>
                                    <m:ctrlPr>
                                      <a:rPr lang="zh-CN" altLang="zh-CN" sz="1400" i="1">
                                        <a:latin typeface="Cambria Math" panose="02040503050406030204" pitchFamily="18" charset="0"/>
                                      </a:rPr>
                                    </m:ctrlPr>
                                  </m:sSubPr>
                                  <m:e>
                                    <m:acc>
                                      <m:accPr>
                                        <m:chr m:val="̃"/>
                                        <m:ctrlPr>
                                          <a:rPr lang="zh-CN" altLang="zh-CN" sz="1400" i="1">
                                            <a:latin typeface="Cambria Math" panose="02040503050406030204" pitchFamily="18" charset="0"/>
                                          </a:rPr>
                                        </m:ctrlPr>
                                      </m:accPr>
                                      <m:e>
                                        <m:r>
                                          <a:rPr lang="en-US" altLang="zh-CN" sz="1400" i="1">
                                            <a:latin typeface="Cambria Math" panose="02040503050406030204" pitchFamily="18" charset="0"/>
                                          </a:rPr>
                                          <m:t>𝑚</m:t>
                                        </m:r>
                                      </m:e>
                                    </m:acc>
                                  </m:e>
                                  <m:sub>
                                    <m:r>
                                      <a:rPr lang="en-US" altLang="zh-CN" sz="1400" i="1">
                                        <a:latin typeface="Cambria Math" panose="02040503050406030204" pitchFamily="18" charset="0"/>
                                      </a:rPr>
                                      <m:t>1,1</m:t>
                                    </m:r>
                                  </m:sub>
                                </m:sSub>
                              </m:e>
                              <m:e>
                                <m:sSub>
                                  <m:sSubPr>
                                    <m:ctrlPr>
                                      <a:rPr lang="zh-CN" altLang="zh-CN" sz="1400" i="1">
                                        <a:latin typeface="Cambria Math" panose="02040503050406030204" pitchFamily="18" charset="0"/>
                                      </a:rPr>
                                    </m:ctrlPr>
                                  </m:sSubPr>
                                  <m:e>
                                    <m:r>
                                      <a:rPr lang="en-US" altLang="zh-CN" sz="1400" i="1">
                                        <a:latin typeface="Cambria Math" panose="02040503050406030204" pitchFamily="18" charset="0"/>
                                      </a:rPr>
                                      <m:t>𝑅</m:t>
                                    </m:r>
                                  </m:e>
                                  <m:sub>
                                    <m:r>
                                      <a:rPr lang="en-US" altLang="zh-CN" sz="1400" i="1">
                                        <a:latin typeface="Cambria Math" panose="02040503050406030204" pitchFamily="18" charset="0"/>
                                      </a:rPr>
                                      <m:t>1,</m:t>
                                    </m:r>
                                    <m:d>
                                      <m:dPr>
                                        <m:ctrlPr>
                                          <a:rPr lang="zh-CN" altLang="zh-CN" sz="1400" i="1">
                                            <a:latin typeface="Cambria Math" panose="02040503050406030204" pitchFamily="18" charset="0"/>
                                          </a:rPr>
                                        </m:ctrlPr>
                                      </m:dPr>
                                      <m:e>
                                        <m:r>
                                          <a:rPr lang="en-US" altLang="zh-CN" sz="1400" i="1">
                                            <a:latin typeface="Cambria Math" panose="02040503050406030204" pitchFamily="18" charset="0"/>
                                          </a:rPr>
                                          <m:t>1,1</m:t>
                                        </m:r>
                                      </m:e>
                                    </m:d>
                                  </m:sub>
                                </m:sSub>
                              </m:e>
                              <m:e>
                                <m:sSub>
                                  <m:sSubPr>
                                    <m:ctrlPr>
                                      <a:rPr lang="zh-CN" altLang="zh-CN" sz="1400" i="1">
                                        <a:latin typeface="Cambria Math" panose="02040503050406030204" pitchFamily="18" charset="0"/>
                                      </a:rPr>
                                    </m:ctrlPr>
                                  </m:sSubPr>
                                  <m:e>
                                    <m:r>
                                      <a:rPr lang="en-US" altLang="zh-CN" sz="1400" i="1">
                                        <a:latin typeface="Cambria Math" panose="02040503050406030204" pitchFamily="18" charset="0"/>
                                      </a:rPr>
                                      <m:t>𝑅</m:t>
                                    </m:r>
                                  </m:e>
                                  <m:sub>
                                    <m:r>
                                      <a:rPr lang="en-US" altLang="zh-CN" sz="1400" i="1">
                                        <a:latin typeface="Cambria Math" panose="02040503050406030204" pitchFamily="18" charset="0"/>
                                      </a:rPr>
                                      <m:t>1,</m:t>
                                    </m:r>
                                    <m:d>
                                      <m:dPr>
                                        <m:ctrlPr>
                                          <a:rPr lang="zh-CN" altLang="zh-CN" sz="1400" i="1">
                                            <a:latin typeface="Cambria Math" panose="02040503050406030204" pitchFamily="18" charset="0"/>
                                          </a:rPr>
                                        </m:ctrlPr>
                                      </m:dPr>
                                      <m:e>
                                        <m:r>
                                          <a:rPr lang="en-US" altLang="zh-CN" sz="1400" i="1">
                                            <a:latin typeface="Cambria Math" panose="02040503050406030204" pitchFamily="18" charset="0"/>
                                          </a:rPr>
                                          <m:t>2,1</m:t>
                                        </m:r>
                                      </m:e>
                                    </m:d>
                                  </m:sub>
                                </m:sSub>
                              </m:e>
                              <m:e>
                                <m:r>
                                  <a:rPr lang="en-US" altLang="zh-CN" sz="1400" i="1">
                                    <a:latin typeface="Cambria Math" panose="02040503050406030204" pitchFamily="18" charset="0"/>
                                  </a:rPr>
                                  <m:t>0</m:t>
                                </m:r>
                              </m:e>
                              <m:e>
                                <m:r>
                                  <a:rPr lang="en-US" altLang="zh-CN" sz="1400" i="1">
                                    <a:latin typeface="Cambria Math" panose="02040503050406030204" pitchFamily="18" charset="0"/>
                                  </a:rPr>
                                  <m:t>0</m:t>
                                </m:r>
                              </m:e>
                              <m:e>
                                <m:r>
                                  <a:rPr lang="en-US" altLang="zh-CN" sz="1400" i="1">
                                    <a:latin typeface="Cambria Math" panose="02040503050406030204" pitchFamily="18" charset="0"/>
                                  </a:rPr>
                                  <m:t>0</m:t>
                                </m:r>
                              </m:e>
                              <m:e>
                                <m:r>
                                  <a:rPr lang="en-US" altLang="zh-CN" sz="1400" i="1">
                                    <a:latin typeface="Cambria Math" panose="02040503050406030204" pitchFamily="18" charset="0"/>
                                  </a:rPr>
                                  <m:t>0</m:t>
                                </m:r>
                              </m:e>
                              <m:e>
                                <m:r>
                                  <a:rPr lang="en-US" altLang="zh-CN" sz="1400" i="1">
                                    <a:latin typeface="Cambria Math" panose="02040503050406030204" pitchFamily="18" charset="0"/>
                                  </a:rPr>
                                  <m:t>⋯</m:t>
                                </m:r>
                              </m:e>
                              <m:e>
                                <m:r>
                                  <a:rPr lang="en-US" altLang="zh-CN" sz="1400" i="1">
                                    <a:latin typeface="Cambria Math" panose="02040503050406030204" pitchFamily="18" charset="0"/>
                                  </a:rPr>
                                  <m:t>0</m:t>
                                </m:r>
                              </m:e>
                              <m:e>
                                <m:r>
                                  <a:rPr lang="en-US" altLang="zh-CN" sz="1400" i="1">
                                    <a:latin typeface="Cambria Math" panose="02040503050406030204" pitchFamily="18" charset="0"/>
                                  </a:rPr>
                                  <m:t>0</m:t>
                                </m:r>
                              </m:e>
                              <m:e>
                                <m:r>
                                  <a:rPr lang="en-US" altLang="zh-CN" sz="1400" i="1">
                                    <a:latin typeface="Cambria Math" panose="02040503050406030204" pitchFamily="18" charset="0"/>
                                  </a:rPr>
                                  <m:t>0</m:t>
                                </m:r>
                              </m:e>
                              <m:e>
                                <m:r>
                                  <a:rPr lang="en-US" altLang="zh-CN" sz="1400" i="1">
                                    <a:latin typeface="Cambria Math" panose="02040503050406030204" pitchFamily="18" charset="0"/>
                                  </a:rPr>
                                  <m:t>0</m:t>
                                </m:r>
                              </m:e>
                              <m:e>
                                <m:r>
                                  <a:rPr lang="en-US" altLang="zh-CN" sz="1400" i="1">
                                    <a:latin typeface="Cambria Math" panose="02040503050406030204" pitchFamily="18" charset="0"/>
                                  </a:rPr>
                                  <m:t>0</m:t>
                                </m:r>
                              </m:e>
                              <m:e>
                                <m:r>
                                  <a:rPr lang="en-US" altLang="zh-CN" sz="1400" i="1">
                                    <a:latin typeface="Cambria Math" panose="02040503050406030204" pitchFamily="18" charset="0"/>
                                  </a:rPr>
                                  <m:t>0</m:t>
                                </m:r>
                              </m:e>
                              <m:e>
                                <m:r>
                                  <a:rPr lang="en-US" altLang="zh-CN" sz="1400" i="1">
                                    <a:latin typeface="Cambria Math" panose="02040503050406030204" pitchFamily="18" charset="0"/>
                                  </a:rPr>
                                  <m:t>0</m:t>
                                </m:r>
                              </m:e>
                              <m:e>
                                <m:r>
                                  <a:rPr lang="en-US" altLang="zh-CN" sz="1400" i="1">
                                    <a:latin typeface="Cambria Math" panose="02040503050406030204" pitchFamily="18" charset="0"/>
                                  </a:rPr>
                                  <m:t>0</m:t>
                                </m:r>
                              </m:e>
                            </m:mr>
                            <m:mr>
                              <m:e>
                                <m:sSub>
                                  <m:sSubPr>
                                    <m:ctrlPr>
                                      <a:rPr lang="zh-CN" altLang="zh-CN" sz="1400" i="1">
                                        <a:latin typeface="Cambria Math" panose="02040503050406030204" pitchFamily="18" charset="0"/>
                                      </a:rPr>
                                    </m:ctrlPr>
                                  </m:sSubPr>
                                  <m:e>
                                    <m:acc>
                                      <m:accPr>
                                        <m:chr m:val="̃"/>
                                        <m:ctrlPr>
                                          <a:rPr lang="zh-CN" altLang="zh-CN" sz="1400" i="1">
                                            <a:latin typeface="Cambria Math" panose="02040503050406030204" pitchFamily="18" charset="0"/>
                                          </a:rPr>
                                        </m:ctrlPr>
                                      </m:accPr>
                                      <m:e>
                                        <m:r>
                                          <a:rPr lang="en-US" altLang="zh-CN" sz="1400" i="1">
                                            <a:latin typeface="Cambria Math" panose="02040503050406030204" pitchFamily="18" charset="0"/>
                                          </a:rPr>
                                          <m:t>𝑐</m:t>
                                        </m:r>
                                      </m:e>
                                    </m:acc>
                                  </m:e>
                                  <m:sub>
                                    <m:r>
                                      <a:rPr lang="en-US" altLang="zh-CN" sz="1400" i="1">
                                        <a:latin typeface="Cambria Math" panose="02040503050406030204" pitchFamily="18" charset="0"/>
                                      </a:rPr>
                                      <m:t>1,2</m:t>
                                    </m:r>
                                  </m:sub>
                                </m:sSub>
                                <m:r>
                                  <a:rPr lang="en-US" altLang="zh-CN" sz="1400" i="1">
                                    <a:latin typeface="Cambria Math" panose="02040503050406030204" pitchFamily="18" charset="0"/>
                                  </a:rPr>
                                  <m:t>/2</m:t>
                                </m:r>
                              </m:e>
                              <m:e>
                                <m:sSub>
                                  <m:sSubPr>
                                    <m:ctrlPr>
                                      <a:rPr lang="zh-CN" altLang="zh-CN" sz="1400" i="1">
                                        <a:latin typeface="Cambria Math" panose="02040503050406030204" pitchFamily="18" charset="0"/>
                                      </a:rPr>
                                    </m:ctrlPr>
                                  </m:sSubPr>
                                  <m:e>
                                    <m:acc>
                                      <m:accPr>
                                        <m:chr m:val="̃"/>
                                        <m:ctrlPr>
                                          <a:rPr lang="zh-CN" altLang="zh-CN" sz="1400" i="1">
                                            <a:latin typeface="Cambria Math" panose="02040503050406030204" pitchFamily="18" charset="0"/>
                                          </a:rPr>
                                        </m:ctrlPr>
                                      </m:accPr>
                                      <m:e>
                                        <m:r>
                                          <a:rPr lang="en-US" altLang="zh-CN" sz="1400" i="1">
                                            <a:latin typeface="Cambria Math" panose="02040503050406030204" pitchFamily="18" charset="0"/>
                                          </a:rPr>
                                          <m:t>𝑚</m:t>
                                        </m:r>
                                      </m:e>
                                    </m:acc>
                                  </m:e>
                                  <m:sub>
                                    <m:r>
                                      <a:rPr lang="en-US" altLang="zh-CN" sz="1400" i="1">
                                        <a:latin typeface="Cambria Math" panose="02040503050406030204" pitchFamily="18" charset="0"/>
                                      </a:rPr>
                                      <m:t>1,2</m:t>
                                    </m:r>
                                  </m:sub>
                                </m:sSub>
                                <m:r>
                                  <a:rPr lang="en-US" altLang="zh-CN" sz="1400" i="1">
                                    <a:latin typeface="Cambria Math" panose="02040503050406030204" pitchFamily="18" charset="0"/>
                                  </a:rPr>
                                  <m:t> </m:t>
                                </m:r>
                              </m:e>
                              <m:e>
                                <m:sSub>
                                  <m:sSubPr>
                                    <m:ctrlPr>
                                      <a:rPr lang="zh-CN" altLang="zh-CN" sz="1400" i="1">
                                        <a:latin typeface="Cambria Math" panose="02040503050406030204" pitchFamily="18" charset="0"/>
                                      </a:rPr>
                                    </m:ctrlPr>
                                  </m:sSubPr>
                                  <m:e>
                                    <m:r>
                                      <a:rPr lang="en-US" altLang="zh-CN" sz="1400" i="1">
                                        <a:latin typeface="Cambria Math" panose="02040503050406030204" pitchFamily="18" charset="0"/>
                                      </a:rPr>
                                      <m:t>𝑅</m:t>
                                    </m:r>
                                  </m:e>
                                  <m:sub>
                                    <m:r>
                                      <a:rPr lang="en-US" altLang="zh-CN" sz="1400" i="1">
                                        <a:latin typeface="Cambria Math" panose="02040503050406030204" pitchFamily="18" charset="0"/>
                                      </a:rPr>
                                      <m:t>1,</m:t>
                                    </m:r>
                                    <m:d>
                                      <m:dPr>
                                        <m:ctrlPr>
                                          <a:rPr lang="zh-CN" altLang="zh-CN" sz="1400" i="1">
                                            <a:latin typeface="Cambria Math" panose="02040503050406030204" pitchFamily="18" charset="0"/>
                                          </a:rPr>
                                        </m:ctrlPr>
                                      </m:dPr>
                                      <m:e>
                                        <m:r>
                                          <a:rPr lang="en-US" altLang="zh-CN" sz="1400" i="1">
                                            <a:latin typeface="Cambria Math" panose="02040503050406030204" pitchFamily="18" charset="0"/>
                                          </a:rPr>
                                          <m:t>1,2</m:t>
                                        </m:r>
                                      </m:e>
                                    </m:d>
                                  </m:sub>
                                </m:sSub>
                              </m:e>
                              <m:e>
                                <m:sSub>
                                  <m:sSubPr>
                                    <m:ctrlPr>
                                      <a:rPr lang="zh-CN" altLang="zh-CN" sz="1400" i="1">
                                        <a:latin typeface="Cambria Math" panose="02040503050406030204" pitchFamily="18" charset="0"/>
                                      </a:rPr>
                                    </m:ctrlPr>
                                  </m:sSubPr>
                                  <m:e>
                                    <m:r>
                                      <a:rPr lang="en-US" altLang="zh-CN" sz="1400" i="1">
                                        <a:latin typeface="Cambria Math" panose="02040503050406030204" pitchFamily="18" charset="0"/>
                                      </a:rPr>
                                      <m:t>𝑅</m:t>
                                    </m:r>
                                  </m:e>
                                  <m:sub>
                                    <m:r>
                                      <a:rPr lang="en-US" altLang="zh-CN" sz="1400" i="1">
                                        <a:latin typeface="Cambria Math" panose="02040503050406030204" pitchFamily="18" charset="0"/>
                                      </a:rPr>
                                      <m:t>1,</m:t>
                                    </m:r>
                                    <m:d>
                                      <m:dPr>
                                        <m:ctrlPr>
                                          <a:rPr lang="zh-CN" altLang="zh-CN" sz="1400" i="1">
                                            <a:latin typeface="Cambria Math" panose="02040503050406030204" pitchFamily="18" charset="0"/>
                                          </a:rPr>
                                        </m:ctrlPr>
                                      </m:dPr>
                                      <m:e>
                                        <m:r>
                                          <a:rPr lang="en-US" altLang="zh-CN" sz="1400" i="1">
                                            <a:latin typeface="Cambria Math" panose="02040503050406030204" pitchFamily="18" charset="0"/>
                                          </a:rPr>
                                          <m:t>2,2</m:t>
                                        </m:r>
                                      </m:e>
                                    </m:d>
                                  </m:sub>
                                </m:sSub>
                              </m:e>
                              <m:e>
                                <m:r>
                                  <a:rPr lang="en-US" altLang="zh-CN" sz="1400" i="1">
                                    <a:latin typeface="Cambria Math" panose="02040503050406030204" pitchFamily="18" charset="0"/>
                                  </a:rPr>
                                  <m:t>0</m:t>
                                </m:r>
                              </m:e>
                              <m:e>
                                <m:r>
                                  <a:rPr lang="en-US" altLang="zh-CN" sz="1400" i="1">
                                    <a:latin typeface="Cambria Math" panose="02040503050406030204" pitchFamily="18" charset="0"/>
                                  </a:rPr>
                                  <m:t>0</m:t>
                                </m:r>
                              </m:e>
                              <m:e>
                                <m:r>
                                  <a:rPr lang="en-US" altLang="zh-CN" sz="1400" i="1">
                                    <a:latin typeface="Cambria Math" panose="02040503050406030204" pitchFamily="18" charset="0"/>
                                  </a:rPr>
                                  <m:t>0</m:t>
                                </m:r>
                              </m:e>
                              <m:e>
                                <m:r>
                                  <a:rPr lang="en-US" altLang="zh-CN" sz="1400" i="1">
                                    <a:latin typeface="Cambria Math" panose="02040503050406030204" pitchFamily="18" charset="0"/>
                                  </a:rPr>
                                  <m:t>0</m:t>
                                </m:r>
                              </m:e>
                              <m:e>
                                <m:r>
                                  <a:rPr lang="en-US" altLang="zh-CN" sz="1400" i="1">
                                    <a:latin typeface="Cambria Math" panose="02040503050406030204" pitchFamily="18" charset="0"/>
                                  </a:rPr>
                                  <m:t>⋯</m:t>
                                </m:r>
                              </m:e>
                              <m:e>
                                <m:r>
                                  <a:rPr lang="en-US" altLang="zh-CN" sz="1400" i="1">
                                    <a:latin typeface="Cambria Math" panose="02040503050406030204" pitchFamily="18" charset="0"/>
                                  </a:rPr>
                                  <m:t>0</m:t>
                                </m:r>
                              </m:e>
                              <m:e>
                                <m:r>
                                  <a:rPr lang="en-US" altLang="zh-CN" sz="1400" i="1">
                                    <a:latin typeface="Cambria Math" panose="02040503050406030204" pitchFamily="18" charset="0"/>
                                  </a:rPr>
                                  <m:t>0</m:t>
                                </m:r>
                              </m:e>
                              <m:e>
                                <m:r>
                                  <a:rPr lang="en-US" altLang="zh-CN" sz="1400" i="1">
                                    <a:latin typeface="Cambria Math" panose="02040503050406030204" pitchFamily="18" charset="0"/>
                                  </a:rPr>
                                  <m:t>0</m:t>
                                </m:r>
                              </m:e>
                              <m:e>
                                <m:r>
                                  <a:rPr lang="en-US" altLang="zh-CN" sz="1400" i="1">
                                    <a:latin typeface="Cambria Math" panose="02040503050406030204" pitchFamily="18" charset="0"/>
                                  </a:rPr>
                                  <m:t>0</m:t>
                                </m:r>
                              </m:e>
                              <m:e>
                                <m:r>
                                  <a:rPr lang="en-US" altLang="zh-CN" sz="1400" i="1">
                                    <a:latin typeface="Cambria Math" panose="02040503050406030204" pitchFamily="18" charset="0"/>
                                  </a:rPr>
                                  <m:t>0</m:t>
                                </m:r>
                              </m:e>
                              <m:e>
                                <m:r>
                                  <a:rPr lang="en-US" altLang="zh-CN" sz="1400" i="1">
                                    <a:latin typeface="Cambria Math" panose="02040503050406030204" pitchFamily="18" charset="0"/>
                                  </a:rPr>
                                  <m:t>0</m:t>
                                </m:r>
                              </m:e>
                              <m:e>
                                <m:r>
                                  <a:rPr lang="en-US" altLang="zh-CN" sz="1400" i="1">
                                    <a:latin typeface="Cambria Math" panose="02040503050406030204" pitchFamily="18" charset="0"/>
                                  </a:rPr>
                                  <m:t>0</m:t>
                                </m:r>
                              </m:e>
                              <m:e>
                                <m:r>
                                  <a:rPr lang="en-US" altLang="zh-CN" sz="1400" i="1">
                                    <a:latin typeface="Cambria Math" panose="02040503050406030204" pitchFamily="18" charset="0"/>
                                  </a:rPr>
                                  <m:t>0</m:t>
                                </m:r>
                              </m:e>
                            </m:mr>
                            <m:mr>
                              <m:e>
                                <m:r>
                                  <a:rPr lang="en-US" altLang="zh-CN" sz="1400" i="1">
                                    <a:latin typeface="Cambria Math" panose="02040503050406030204" pitchFamily="18" charset="0"/>
                                  </a:rPr>
                                  <m:t>−1</m:t>
                                </m:r>
                              </m:e>
                              <m:e>
                                <m:r>
                                  <a:rPr lang="en-US" altLang="zh-CN" sz="1400" i="1">
                                    <a:latin typeface="Cambria Math" panose="02040503050406030204" pitchFamily="18" charset="0"/>
                                  </a:rPr>
                                  <m:t>2</m:t>
                                </m:r>
                                <m:r>
                                  <a:rPr lang="en-US" altLang="zh-CN" sz="1400" i="1">
                                    <a:latin typeface="Cambria Math" panose="02040503050406030204" pitchFamily="18" charset="0"/>
                                  </a:rPr>
                                  <m:t>𝑑</m:t>
                                </m:r>
                                <m:r>
                                  <a:rPr lang="en-US" altLang="zh-CN" sz="1400" i="1">
                                    <a:latin typeface="Cambria Math" panose="02040503050406030204" pitchFamily="18" charset="0"/>
                                  </a:rPr>
                                  <m:t>𝜃</m:t>
                                </m:r>
                              </m:e>
                              <m:e>
                                <m:r>
                                  <a:rPr lang="en-US" altLang="zh-CN" sz="1400" i="1">
                                    <a:latin typeface="Cambria Math" panose="02040503050406030204" pitchFamily="18" charset="0"/>
                                  </a:rPr>
                                  <m:t>0</m:t>
                                </m:r>
                              </m:e>
                              <m:e>
                                <m:r>
                                  <a:rPr lang="en-US" altLang="zh-CN" sz="1400" i="1">
                                    <a:latin typeface="Cambria Math" panose="02040503050406030204" pitchFamily="18" charset="0"/>
                                  </a:rPr>
                                  <m:t>0</m:t>
                                </m:r>
                              </m:e>
                              <m:e>
                                <m:r>
                                  <a:rPr lang="en-US" altLang="zh-CN" sz="1400" i="1">
                                    <a:latin typeface="Cambria Math" panose="02040503050406030204" pitchFamily="18" charset="0"/>
                                  </a:rPr>
                                  <m:t>0</m:t>
                                </m:r>
                              </m:e>
                              <m:e>
                                <m:r>
                                  <a:rPr lang="en-US" altLang="zh-CN" sz="1400" i="1">
                                    <a:latin typeface="Cambria Math" panose="02040503050406030204" pitchFamily="18" charset="0"/>
                                  </a:rPr>
                                  <m:t>0</m:t>
                                </m:r>
                              </m:e>
                              <m:e>
                                <m:r>
                                  <a:rPr lang="en-US" altLang="zh-CN" sz="1400" i="1">
                                    <a:latin typeface="Cambria Math" panose="02040503050406030204" pitchFamily="18" charset="0"/>
                                  </a:rPr>
                                  <m:t>0</m:t>
                                </m:r>
                              </m:e>
                              <m:e>
                                <m:r>
                                  <a:rPr lang="en-US" altLang="zh-CN" sz="1400" i="1">
                                    <a:latin typeface="Cambria Math" panose="02040503050406030204" pitchFamily="18" charset="0"/>
                                  </a:rPr>
                                  <m:t>0</m:t>
                                </m:r>
                              </m:e>
                              <m:e>
                                <m:r>
                                  <a:rPr lang="en-US" altLang="zh-CN" sz="1400" i="1">
                                    <a:latin typeface="Cambria Math" panose="02040503050406030204" pitchFamily="18" charset="0"/>
                                  </a:rPr>
                                  <m:t>⋯</m:t>
                                </m:r>
                              </m:e>
                              <m:e>
                                <m:r>
                                  <a:rPr lang="en-US" altLang="zh-CN" sz="1400" i="1">
                                    <a:latin typeface="Cambria Math" panose="02040503050406030204" pitchFamily="18" charset="0"/>
                                  </a:rPr>
                                  <m:t>0</m:t>
                                </m:r>
                              </m:e>
                              <m:e>
                                <m:r>
                                  <a:rPr lang="en-US" altLang="zh-CN" sz="1400" i="1">
                                    <a:latin typeface="Cambria Math" panose="02040503050406030204" pitchFamily="18" charset="0"/>
                                  </a:rPr>
                                  <m:t>0</m:t>
                                </m:r>
                              </m:e>
                              <m:e>
                                <m:r>
                                  <a:rPr lang="en-US" altLang="zh-CN" sz="1400" i="1">
                                    <a:latin typeface="Cambria Math" panose="02040503050406030204" pitchFamily="18" charset="0"/>
                                  </a:rPr>
                                  <m:t>0</m:t>
                                </m:r>
                              </m:e>
                              <m:e>
                                <m:r>
                                  <a:rPr lang="en-US" altLang="zh-CN" sz="1400" i="1">
                                    <a:latin typeface="Cambria Math" panose="02040503050406030204" pitchFamily="18" charset="0"/>
                                  </a:rPr>
                                  <m:t>0</m:t>
                                </m:r>
                              </m:e>
                              <m:e>
                                <m:r>
                                  <a:rPr lang="en-US" altLang="zh-CN" sz="1400" i="1">
                                    <a:latin typeface="Cambria Math" panose="02040503050406030204" pitchFamily="18" charset="0"/>
                                  </a:rPr>
                                  <m:t>0</m:t>
                                </m:r>
                              </m:e>
                              <m:e>
                                <m:r>
                                  <a:rPr lang="en-US" altLang="zh-CN" sz="1400" i="1">
                                    <a:latin typeface="Cambria Math" panose="02040503050406030204" pitchFamily="18" charset="0"/>
                                  </a:rPr>
                                  <m:t>0</m:t>
                                </m:r>
                              </m:e>
                              <m:e>
                                <m:r>
                                  <a:rPr lang="en-US" altLang="zh-CN" sz="1400" i="1">
                                    <a:latin typeface="Cambria Math" panose="02040503050406030204" pitchFamily="18" charset="0"/>
                                  </a:rPr>
                                  <m:t>0</m:t>
                                </m:r>
                              </m:e>
                              <m:e>
                                <m:r>
                                  <a:rPr lang="en-US" altLang="zh-CN" sz="1400" i="1">
                                    <a:latin typeface="Cambria Math" panose="02040503050406030204" pitchFamily="18" charset="0"/>
                                  </a:rPr>
                                  <m:t>0</m:t>
                                </m:r>
                              </m:e>
                            </m:mr>
                            <m:mr>
                              <m:e>
                                <m:r>
                                  <a:rPr lang="en-US" altLang="zh-CN" sz="1400" i="1">
                                    <a:latin typeface="Cambria Math" panose="02040503050406030204" pitchFamily="18" charset="0"/>
                                  </a:rPr>
                                  <m:t>0</m:t>
                                </m:r>
                              </m:e>
                              <m:e>
                                <m:r>
                                  <a:rPr lang="en-US" altLang="zh-CN" sz="1400" i="1">
                                    <a:latin typeface="Cambria Math" panose="02040503050406030204" pitchFamily="18" charset="0"/>
                                  </a:rPr>
                                  <m:t>0</m:t>
                                </m:r>
                              </m:e>
                              <m:e>
                                <m:r>
                                  <a:rPr lang="en-US" altLang="zh-CN" sz="1400" i="1">
                                    <a:latin typeface="Cambria Math" panose="02040503050406030204" pitchFamily="18" charset="0"/>
                                  </a:rPr>
                                  <m:t>0</m:t>
                                </m:r>
                              </m:e>
                              <m:e>
                                <m:r>
                                  <a:rPr lang="en-US" altLang="zh-CN" sz="1400" i="1">
                                    <a:latin typeface="Cambria Math" panose="02040503050406030204" pitchFamily="18" charset="0"/>
                                  </a:rPr>
                                  <m:t>0</m:t>
                                </m:r>
                              </m:e>
                              <m:e>
                                <m:sSub>
                                  <m:sSubPr>
                                    <m:ctrlPr>
                                      <a:rPr lang="zh-CN" altLang="zh-CN" sz="1400" i="1">
                                        <a:latin typeface="Cambria Math" panose="02040503050406030204" pitchFamily="18" charset="0"/>
                                      </a:rPr>
                                    </m:ctrlPr>
                                  </m:sSubPr>
                                  <m:e>
                                    <m:acc>
                                      <m:accPr>
                                        <m:chr m:val="̃"/>
                                        <m:ctrlPr>
                                          <a:rPr lang="zh-CN" altLang="zh-CN" sz="1400" i="1">
                                            <a:latin typeface="Cambria Math" panose="02040503050406030204" pitchFamily="18" charset="0"/>
                                          </a:rPr>
                                        </m:ctrlPr>
                                      </m:accPr>
                                      <m:e>
                                        <m:r>
                                          <a:rPr lang="en-US" altLang="zh-CN" sz="1400" i="1">
                                            <a:latin typeface="Cambria Math" panose="02040503050406030204" pitchFamily="18" charset="0"/>
                                          </a:rPr>
                                          <m:t>𝑐</m:t>
                                        </m:r>
                                      </m:e>
                                    </m:acc>
                                  </m:e>
                                  <m:sub>
                                    <m:r>
                                      <a:rPr lang="en-US" altLang="zh-CN" sz="1400" i="1">
                                        <a:latin typeface="Cambria Math" panose="02040503050406030204" pitchFamily="18" charset="0"/>
                                      </a:rPr>
                                      <m:t>2,1</m:t>
                                    </m:r>
                                  </m:sub>
                                </m:sSub>
                                <m:r>
                                  <a:rPr lang="en-US" altLang="zh-CN" sz="1400" i="1">
                                    <a:latin typeface="Cambria Math" panose="02040503050406030204" pitchFamily="18" charset="0"/>
                                  </a:rPr>
                                  <m:t>/2</m:t>
                                </m:r>
                              </m:e>
                              <m:e>
                                <m:sSub>
                                  <m:sSubPr>
                                    <m:ctrlPr>
                                      <a:rPr lang="zh-CN" altLang="zh-CN" sz="1400" i="1">
                                        <a:latin typeface="Cambria Math" panose="02040503050406030204" pitchFamily="18" charset="0"/>
                                      </a:rPr>
                                    </m:ctrlPr>
                                  </m:sSubPr>
                                  <m:e>
                                    <m:acc>
                                      <m:accPr>
                                        <m:chr m:val="̃"/>
                                        <m:ctrlPr>
                                          <a:rPr lang="zh-CN" altLang="zh-CN" sz="1400" i="1">
                                            <a:latin typeface="Cambria Math" panose="02040503050406030204" pitchFamily="18" charset="0"/>
                                          </a:rPr>
                                        </m:ctrlPr>
                                      </m:accPr>
                                      <m:e>
                                        <m:r>
                                          <a:rPr lang="en-US" altLang="zh-CN" sz="1400" i="1">
                                            <a:latin typeface="Cambria Math" panose="02040503050406030204" pitchFamily="18" charset="0"/>
                                          </a:rPr>
                                          <m:t>𝑚</m:t>
                                        </m:r>
                                      </m:e>
                                    </m:acc>
                                  </m:e>
                                  <m:sub>
                                    <m:r>
                                      <a:rPr lang="en-US" altLang="zh-CN" sz="1400" i="1">
                                        <a:latin typeface="Cambria Math" panose="02040503050406030204" pitchFamily="18" charset="0"/>
                                      </a:rPr>
                                      <m:t>2,1</m:t>
                                    </m:r>
                                  </m:sub>
                                </m:sSub>
                              </m:e>
                              <m:e>
                                <m:sSub>
                                  <m:sSubPr>
                                    <m:ctrlPr>
                                      <a:rPr lang="zh-CN" altLang="zh-CN" sz="1400" i="1">
                                        <a:latin typeface="Cambria Math" panose="02040503050406030204" pitchFamily="18" charset="0"/>
                                      </a:rPr>
                                    </m:ctrlPr>
                                  </m:sSubPr>
                                  <m:e>
                                    <m:r>
                                      <a:rPr lang="en-US" altLang="zh-CN" sz="1400" i="1">
                                        <a:latin typeface="Cambria Math" panose="02040503050406030204" pitchFamily="18" charset="0"/>
                                      </a:rPr>
                                      <m:t>𝑅</m:t>
                                    </m:r>
                                  </m:e>
                                  <m:sub>
                                    <m:r>
                                      <a:rPr lang="en-US" altLang="zh-CN" sz="1400" i="1">
                                        <a:latin typeface="Cambria Math" panose="02040503050406030204" pitchFamily="18" charset="0"/>
                                      </a:rPr>
                                      <m:t>2,</m:t>
                                    </m:r>
                                    <m:d>
                                      <m:dPr>
                                        <m:ctrlPr>
                                          <a:rPr lang="zh-CN" altLang="zh-CN" sz="1400" i="1">
                                            <a:latin typeface="Cambria Math" panose="02040503050406030204" pitchFamily="18" charset="0"/>
                                          </a:rPr>
                                        </m:ctrlPr>
                                      </m:dPr>
                                      <m:e>
                                        <m:r>
                                          <a:rPr lang="en-US" altLang="zh-CN" sz="1400" i="1">
                                            <a:latin typeface="Cambria Math" panose="02040503050406030204" pitchFamily="18" charset="0"/>
                                          </a:rPr>
                                          <m:t>1,1</m:t>
                                        </m:r>
                                      </m:e>
                                    </m:d>
                                  </m:sub>
                                </m:sSub>
                              </m:e>
                              <m:e>
                                <m:sSub>
                                  <m:sSubPr>
                                    <m:ctrlPr>
                                      <a:rPr lang="zh-CN" altLang="zh-CN" sz="1400" i="1">
                                        <a:latin typeface="Cambria Math" panose="02040503050406030204" pitchFamily="18" charset="0"/>
                                      </a:rPr>
                                    </m:ctrlPr>
                                  </m:sSubPr>
                                  <m:e>
                                    <m:r>
                                      <a:rPr lang="en-US" altLang="zh-CN" sz="1400" i="1">
                                        <a:latin typeface="Cambria Math" panose="02040503050406030204" pitchFamily="18" charset="0"/>
                                      </a:rPr>
                                      <m:t>𝑅</m:t>
                                    </m:r>
                                  </m:e>
                                  <m:sub>
                                    <m:r>
                                      <a:rPr lang="en-US" altLang="zh-CN" sz="1400" i="1">
                                        <a:latin typeface="Cambria Math" panose="02040503050406030204" pitchFamily="18" charset="0"/>
                                      </a:rPr>
                                      <m:t>2,</m:t>
                                    </m:r>
                                    <m:d>
                                      <m:dPr>
                                        <m:ctrlPr>
                                          <a:rPr lang="zh-CN" altLang="zh-CN" sz="1400" i="1">
                                            <a:latin typeface="Cambria Math" panose="02040503050406030204" pitchFamily="18" charset="0"/>
                                          </a:rPr>
                                        </m:ctrlPr>
                                      </m:dPr>
                                      <m:e>
                                        <m:r>
                                          <a:rPr lang="en-US" altLang="zh-CN" sz="1400" i="1">
                                            <a:latin typeface="Cambria Math" panose="02040503050406030204" pitchFamily="18" charset="0"/>
                                          </a:rPr>
                                          <m:t>1,2</m:t>
                                        </m:r>
                                      </m:e>
                                    </m:d>
                                  </m:sub>
                                </m:sSub>
                              </m:e>
                              <m:e>
                                <m:r>
                                  <a:rPr lang="en-US" altLang="zh-CN" sz="1400" i="1">
                                    <a:latin typeface="Cambria Math" panose="02040503050406030204" pitchFamily="18" charset="0"/>
                                  </a:rPr>
                                  <m:t>⋯</m:t>
                                </m:r>
                              </m:e>
                              <m:e>
                                <m:r>
                                  <a:rPr lang="en-US" altLang="zh-CN" sz="1400" i="1">
                                    <a:latin typeface="Cambria Math" panose="02040503050406030204" pitchFamily="18" charset="0"/>
                                  </a:rPr>
                                  <m:t>0</m:t>
                                </m:r>
                              </m:e>
                              <m:e>
                                <m:r>
                                  <a:rPr lang="en-US" altLang="zh-CN" sz="1400" i="1">
                                    <a:latin typeface="Cambria Math" panose="02040503050406030204" pitchFamily="18" charset="0"/>
                                  </a:rPr>
                                  <m:t>0</m:t>
                                </m:r>
                              </m:e>
                              <m:e>
                                <m:r>
                                  <a:rPr lang="en-US" altLang="zh-CN" sz="1400" i="1">
                                    <a:latin typeface="Cambria Math" panose="02040503050406030204" pitchFamily="18" charset="0"/>
                                  </a:rPr>
                                  <m:t>0</m:t>
                                </m:r>
                              </m:e>
                              <m:e>
                                <m:r>
                                  <a:rPr lang="en-US" altLang="zh-CN" sz="1400" i="1">
                                    <a:latin typeface="Cambria Math" panose="02040503050406030204" pitchFamily="18" charset="0"/>
                                  </a:rPr>
                                  <m:t>0</m:t>
                                </m:r>
                              </m:e>
                              <m:e>
                                <m:r>
                                  <a:rPr lang="en-US" altLang="zh-CN" sz="1400" i="1">
                                    <a:latin typeface="Cambria Math" panose="02040503050406030204" pitchFamily="18" charset="0"/>
                                  </a:rPr>
                                  <m:t>0</m:t>
                                </m:r>
                              </m:e>
                              <m:e>
                                <m:r>
                                  <a:rPr lang="en-US" altLang="zh-CN" sz="1400" i="1">
                                    <a:latin typeface="Cambria Math" panose="02040503050406030204" pitchFamily="18" charset="0"/>
                                  </a:rPr>
                                  <m:t>0</m:t>
                                </m:r>
                              </m:e>
                              <m:e>
                                <m:r>
                                  <a:rPr lang="en-US" altLang="zh-CN" sz="1400" i="1">
                                    <a:latin typeface="Cambria Math" panose="02040503050406030204" pitchFamily="18" charset="0"/>
                                  </a:rPr>
                                  <m:t>0</m:t>
                                </m:r>
                              </m:e>
                              <m:e>
                                <m:r>
                                  <a:rPr lang="en-US" altLang="zh-CN" sz="1400" i="1">
                                    <a:latin typeface="Cambria Math" panose="02040503050406030204" pitchFamily="18" charset="0"/>
                                  </a:rPr>
                                  <m:t>0</m:t>
                                </m:r>
                              </m:e>
                            </m:mr>
                            <m:mr>
                              <m:e>
                                <m:r>
                                  <a:rPr lang="en-US" altLang="zh-CN" sz="1400" i="1">
                                    <a:latin typeface="Cambria Math" panose="02040503050406030204" pitchFamily="18" charset="0"/>
                                  </a:rPr>
                                  <m:t>0</m:t>
                                </m:r>
                              </m:e>
                              <m:e>
                                <m:r>
                                  <a:rPr lang="en-US" altLang="zh-CN" sz="1400" i="1">
                                    <a:latin typeface="Cambria Math" panose="02040503050406030204" pitchFamily="18" charset="0"/>
                                  </a:rPr>
                                  <m:t>0</m:t>
                                </m:r>
                              </m:e>
                              <m:e>
                                <m:r>
                                  <a:rPr lang="en-US" altLang="zh-CN" sz="1400" i="1">
                                    <a:latin typeface="Cambria Math" panose="02040503050406030204" pitchFamily="18" charset="0"/>
                                  </a:rPr>
                                  <m:t>0</m:t>
                                </m:r>
                              </m:e>
                              <m:e>
                                <m:r>
                                  <a:rPr lang="en-US" altLang="zh-CN" sz="1400" i="1">
                                    <a:latin typeface="Cambria Math" panose="02040503050406030204" pitchFamily="18" charset="0"/>
                                  </a:rPr>
                                  <m:t>0</m:t>
                                </m:r>
                              </m:e>
                              <m:e>
                                <m:sSub>
                                  <m:sSubPr>
                                    <m:ctrlPr>
                                      <a:rPr lang="zh-CN" altLang="zh-CN" sz="1400" i="1">
                                        <a:latin typeface="Cambria Math" panose="02040503050406030204" pitchFamily="18" charset="0"/>
                                      </a:rPr>
                                    </m:ctrlPr>
                                  </m:sSubPr>
                                  <m:e>
                                    <m:acc>
                                      <m:accPr>
                                        <m:chr m:val="̃"/>
                                        <m:ctrlPr>
                                          <a:rPr lang="zh-CN" altLang="zh-CN" sz="1400" i="1">
                                            <a:latin typeface="Cambria Math" panose="02040503050406030204" pitchFamily="18" charset="0"/>
                                          </a:rPr>
                                        </m:ctrlPr>
                                      </m:accPr>
                                      <m:e>
                                        <m:r>
                                          <a:rPr lang="en-US" altLang="zh-CN" sz="1400" i="1">
                                            <a:latin typeface="Cambria Math" panose="02040503050406030204" pitchFamily="18" charset="0"/>
                                          </a:rPr>
                                          <m:t>𝑐</m:t>
                                        </m:r>
                                      </m:e>
                                    </m:acc>
                                  </m:e>
                                  <m:sub>
                                    <m:r>
                                      <a:rPr lang="en-US" altLang="zh-CN" sz="1400" i="1">
                                        <a:latin typeface="Cambria Math" panose="02040503050406030204" pitchFamily="18" charset="0"/>
                                      </a:rPr>
                                      <m:t>2,2</m:t>
                                    </m:r>
                                  </m:sub>
                                </m:sSub>
                                <m:r>
                                  <a:rPr lang="en-US" altLang="zh-CN" sz="1400" i="1">
                                    <a:latin typeface="Cambria Math" panose="02040503050406030204" pitchFamily="18" charset="0"/>
                                  </a:rPr>
                                  <m:t>/2</m:t>
                                </m:r>
                              </m:e>
                              <m:e>
                                <m:sSub>
                                  <m:sSubPr>
                                    <m:ctrlPr>
                                      <a:rPr lang="zh-CN" altLang="zh-CN" sz="1400" i="1">
                                        <a:latin typeface="Cambria Math" panose="02040503050406030204" pitchFamily="18" charset="0"/>
                                      </a:rPr>
                                    </m:ctrlPr>
                                  </m:sSubPr>
                                  <m:e>
                                    <m:acc>
                                      <m:accPr>
                                        <m:chr m:val="̃"/>
                                        <m:ctrlPr>
                                          <a:rPr lang="zh-CN" altLang="zh-CN" sz="1400" i="1">
                                            <a:latin typeface="Cambria Math" panose="02040503050406030204" pitchFamily="18" charset="0"/>
                                          </a:rPr>
                                        </m:ctrlPr>
                                      </m:accPr>
                                      <m:e>
                                        <m:r>
                                          <a:rPr lang="en-US" altLang="zh-CN" sz="1400" i="1">
                                            <a:latin typeface="Cambria Math" panose="02040503050406030204" pitchFamily="18" charset="0"/>
                                          </a:rPr>
                                          <m:t>𝑚</m:t>
                                        </m:r>
                                      </m:e>
                                    </m:acc>
                                  </m:e>
                                  <m:sub>
                                    <m:r>
                                      <a:rPr lang="en-US" altLang="zh-CN" sz="1400" i="1">
                                        <a:latin typeface="Cambria Math" panose="02040503050406030204" pitchFamily="18" charset="0"/>
                                      </a:rPr>
                                      <m:t>2,2</m:t>
                                    </m:r>
                                  </m:sub>
                                </m:sSub>
                              </m:e>
                              <m:e>
                                <m:sSub>
                                  <m:sSubPr>
                                    <m:ctrlPr>
                                      <a:rPr lang="zh-CN" altLang="zh-CN" sz="1400" i="1">
                                        <a:latin typeface="Cambria Math" panose="02040503050406030204" pitchFamily="18" charset="0"/>
                                      </a:rPr>
                                    </m:ctrlPr>
                                  </m:sSubPr>
                                  <m:e>
                                    <m:r>
                                      <a:rPr lang="en-US" altLang="zh-CN" sz="1400" i="1">
                                        <a:latin typeface="Cambria Math" panose="02040503050406030204" pitchFamily="18" charset="0"/>
                                      </a:rPr>
                                      <m:t>𝑅</m:t>
                                    </m:r>
                                  </m:e>
                                  <m:sub>
                                    <m:r>
                                      <a:rPr lang="en-US" altLang="zh-CN" sz="1400" i="1">
                                        <a:latin typeface="Cambria Math" panose="02040503050406030204" pitchFamily="18" charset="0"/>
                                      </a:rPr>
                                      <m:t>2,</m:t>
                                    </m:r>
                                    <m:d>
                                      <m:dPr>
                                        <m:ctrlPr>
                                          <a:rPr lang="zh-CN" altLang="zh-CN" sz="1400" i="1">
                                            <a:latin typeface="Cambria Math" panose="02040503050406030204" pitchFamily="18" charset="0"/>
                                          </a:rPr>
                                        </m:ctrlPr>
                                      </m:dPr>
                                      <m:e>
                                        <m:r>
                                          <a:rPr lang="en-US" altLang="zh-CN" sz="1400" i="1">
                                            <a:latin typeface="Cambria Math" panose="02040503050406030204" pitchFamily="18" charset="0"/>
                                          </a:rPr>
                                          <m:t>1,2</m:t>
                                        </m:r>
                                      </m:e>
                                    </m:d>
                                  </m:sub>
                                </m:sSub>
                              </m:e>
                              <m:e>
                                <m:sSub>
                                  <m:sSubPr>
                                    <m:ctrlPr>
                                      <a:rPr lang="zh-CN" altLang="zh-CN" sz="1400" i="1">
                                        <a:latin typeface="Cambria Math" panose="02040503050406030204" pitchFamily="18" charset="0"/>
                                      </a:rPr>
                                    </m:ctrlPr>
                                  </m:sSubPr>
                                  <m:e>
                                    <m:r>
                                      <a:rPr lang="en-US" altLang="zh-CN" sz="1400" i="1">
                                        <a:latin typeface="Cambria Math" panose="02040503050406030204" pitchFamily="18" charset="0"/>
                                      </a:rPr>
                                      <m:t>𝑅</m:t>
                                    </m:r>
                                  </m:e>
                                  <m:sub>
                                    <m:r>
                                      <a:rPr lang="en-US" altLang="zh-CN" sz="1400" i="1">
                                        <a:latin typeface="Cambria Math" panose="02040503050406030204" pitchFamily="18" charset="0"/>
                                      </a:rPr>
                                      <m:t>2,</m:t>
                                    </m:r>
                                    <m:d>
                                      <m:dPr>
                                        <m:ctrlPr>
                                          <a:rPr lang="zh-CN" altLang="zh-CN" sz="1400" i="1">
                                            <a:latin typeface="Cambria Math" panose="02040503050406030204" pitchFamily="18" charset="0"/>
                                          </a:rPr>
                                        </m:ctrlPr>
                                      </m:dPr>
                                      <m:e>
                                        <m:r>
                                          <a:rPr lang="en-US" altLang="zh-CN" sz="1400" i="1">
                                            <a:latin typeface="Cambria Math" panose="02040503050406030204" pitchFamily="18" charset="0"/>
                                          </a:rPr>
                                          <m:t>2,2</m:t>
                                        </m:r>
                                      </m:e>
                                    </m:d>
                                  </m:sub>
                                </m:sSub>
                              </m:e>
                              <m:e>
                                <m:r>
                                  <a:rPr lang="en-US" altLang="zh-CN" sz="1400" i="1">
                                    <a:latin typeface="Cambria Math" panose="02040503050406030204" pitchFamily="18" charset="0"/>
                                  </a:rPr>
                                  <m:t>⋯</m:t>
                                </m:r>
                              </m:e>
                              <m:e>
                                <m:r>
                                  <a:rPr lang="en-US" altLang="zh-CN" sz="1400" i="1">
                                    <a:latin typeface="Cambria Math" panose="02040503050406030204" pitchFamily="18" charset="0"/>
                                  </a:rPr>
                                  <m:t>0</m:t>
                                </m:r>
                              </m:e>
                              <m:e>
                                <m:r>
                                  <a:rPr lang="en-US" altLang="zh-CN" sz="1400" i="1">
                                    <a:latin typeface="Cambria Math" panose="02040503050406030204" pitchFamily="18" charset="0"/>
                                  </a:rPr>
                                  <m:t>0</m:t>
                                </m:r>
                              </m:e>
                              <m:e>
                                <m:r>
                                  <a:rPr lang="en-US" altLang="zh-CN" sz="1400" i="1">
                                    <a:latin typeface="Cambria Math" panose="02040503050406030204" pitchFamily="18" charset="0"/>
                                  </a:rPr>
                                  <m:t>0</m:t>
                                </m:r>
                              </m:e>
                              <m:e>
                                <m:r>
                                  <a:rPr lang="en-US" altLang="zh-CN" sz="1400" i="1">
                                    <a:latin typeface="Cambria Math" panose="02040503050406030204" pitchFamily="18" charset="0"/>
                                  </a:rPr>
                                  <m:t>0</m:t>
                                </m:r>
                              </m:e>
                              <m:e>
                                <m:r>
                                  <a:rPr lang="en-US" altLang="zh-CN" sz="1400" i="1">
                                    <a:latin typeface="Cambria Math" panose="02040503050406030204" pitchFamily="18" charset="0"/>
                                  </a:rPr>
                                  <m:t>0</m:t>
                                </m:r>
                              </m:e>
                              <m:e>
                                <m:r>
                                  <a:rPr lang="en-US" altLang="zh-CN" sz="1400" i="1">
                                    <a:latin typeface="Cambria Math" panose="02040503050406030204" pitchFamily="18" charset="0"/>
                                  </a:rPr>
                                  <m:t>0</m:t>
                                </m:r>
                              </m:e>
                              <m:e>
                                <m:r>
                                  <a:rPr lang="en-US" altLang="zh-CN" sz="1400" i="1">
                                    <a:latin typeface="Cambria Math" panose="02040503050406030204" pitchFamily="18" charset="0"/>
                                  </a:rPr>
                                  <m:t>0</m:t>
                                </m:r>
                              </m:e>
                              <m:e>
                                <m:r>
                                  <a:rPr lang="en-US" altLang="zh-CN" sz="1400" i="1">
                                    <a:latin typeface="Cambria Math" panose="02040503050406030204" pitchFamily="18" charset="0"/>
                                  </a:rPr>
                                  <m:t>0</m:t>
                                </m:r>
                              </m:e>
                            </m:mr>
                            <m:mr>
                              <m:e>
                                <m:r>
                                  <a:rPr lang="en-US" altLang="zh-CN" sz="1400" i="1">
                                    <a:latin typeface="Cambria Math" panose="02040503050406030204" pitchFamily="18" charset="0"/>
                                  </a:rPr>
                                  <m:t>1</m:t>
                                </m:r>
                              </m:e>
                              <m:e>
                                <m:r>
                                  <a:rPr lang="en-US" altLang="zh-CN" sz="1400" i="1">
                                    <a:latin typeface="Cambria Math" panose="02040503050406030204" pitchFamily="18" charset="0"/>
                                  </a:rPr>
                                  <m:t>0</m:t>
                                </m:r>
                              </m:e>
                              <m:e>
                                <m:r>
                                  <a:rPr lang="en-US" altLang="zh-CN" sz="1400" i="1">
                                    <a:latin typeface="Cambria Math" panose="02040503050406030204" pitchFamily="18" charset="0"/>
                                  </a:rPr>
                                  <m:t>0</m:t>
                                </m:r>
                              </m:e>
                              <m:e>
                                <m:r>
                                  <a:rPr lang="en-US" altLang="zh-CN" sz="1400" i="1">
                                    <a:latin typeface="Cambria Math" panose="02040503050406030204" pitchFamily="18" charset="0"/>
                                  </a:rPr>
                                  <m:t>0</m:t>
                                </m:r>
                              </m:e>
                              <m:e>
                                <m:r>
                                  <a:rPr lang="en-US" altLang="zh-CN" sz="1400" i="1">
                                    <a:latin typeface="Cambria Math" panose="02040503050406030204" pitchFamily="18" charset="0"/>
                                  </a:rPr>
                                  <m:t>−1</m:t>
                                </m:r>
                              </m:e>
                              <m:e>
                                <m:r>
                                  <a:rPr lang="en-US" altLang="zh-CN" sz="1400" i="1">
                                    <a:latin typeface="Cambria Math" panose="02040503050406030204" pitchFamily="18" charset="0"/>
                                  </a:rPr>
                                  <m:t>2</m:t>
                                </m:r>
                                <m:r>
                                  <a:rPr lang="en-US" altLang="zh-CN" sz="1400" i="1">
                                    <a:latin typeface="Cambria Math" panose="02040503050406030204" pitchFamily="18" charset="0"/>
                                  </a:rPr>
                                  <m:t>𝑑</m:t>
                                </m:r>
                                <m:r>
                                  <a:rPr lang="en-US" altLang="zh-CN" sz="1400" i="1">
                                    <a:latin typeface="Cambria Math" panose="02040503050406030204" pitchFamily="18" charset="0"/>
                                  </a:rPr>
                                  <m:t>𝜃</m:t>
                                </m:r>
                              </m:e>
                              <m:e>
                                <m:r>
                                  <a:rPr lang="en-US" altLang="zh-CN" sz="1400" i="1">
                                    <a:latin typeface="Cambria Math" panose="02040503050406030204" pitchFamily="18" charset="0"/>
                                  </a:rPr>
                                  <m:t>0</m:t>
                                </m:r>
                              </m:e>
                              <m:e>
                                <m:r>
                                  <a:rPr lang="en-US" altLang="zh-CN" sz="1400" i="1">
                                    <a:latin typeface="Cambria Math" panose="02040503050406030204" pitchFamily="18" charset="0"/>
                                  </a:rPr>
                                  <m:t>0</m:t>
                                </m:r>
                              </m:e>
                              <m:e>
                                <m:r>
                                  <a:rPr lang="en-US" altLang="zh-CN" sz="1400" i="1">
                                    <a:latin typeface="Cambria Math" panose="02040503050406030204" pitchFamily="18" charset="0"/>
                                  </a:rPr>
                                  <m:t>⋯</m:t>
                                </m:r>
                              </m:e>
                              <m:e>
                                <m:r>
                                  <a:rPr lang="en-US" altLang="zh-CN" sz="1400" i="1">
                                    <a:latin typeface="Cambria Math" panose="02040503050406030204" pitchFamily="18" charset="0"/>
                                  </a:rPr>
                                  <m:t>0</m:t>
                                </m:r>
                              </m:e>
                              <m:e>
                                <m:r>
                                  <a:rPr lang="en-US" altLang="zh-CN" sz="1400" i="1">
                                    <a:latin typeface="Cambria Math" panose="02040503050406030204" pitchFamily="18" charset="0"/>
                                  </a:rPr>
                                  <m:t>0</m:t>
                                </m:r>
                              </m:e>
                              <m:e>
                                <m:r>
                                  <a:rPr lang="en-US" altLang="zh-CN" sz="1400" i="1">
                                    <a:latin typeface="Cambria Math" panose="02040503050406030204" pitchFamily="18" charset="0"/>
                                  </a:rPr>
                                  <m:t>0</m:t>
                                </m:r>
                              </m:e>
                              <m:e>
                                <m:r>
                                  <a:rPr lang="en-US" altLang="zh-CN" sz="1400" i="1">
                                    <a:latin typeface="Cambria Math" panose="02040503050406030204" pitchFamily="18" charset="0"/>
                                  </a:rPr>
                                  <m:t>0</m:t>
                                </m:r>
                              </m:e>
                              <m:e>
                                <m:r>
                                  <a:rPr lang="en-US" altLang="zh-CN" sz="1400" i="1">
                                    <a:latin typeface="Cambria Math" panose="02040503050406030204" pitchFamily="18" charset="0"/>
                                  </a:rPr>
                                  <m:t>0</m:t>
                                </m:r>
                              </m:e>
                              <m:e>
                                <m:r>
                                  <a:rPr lang="en-US" altLang="zh-CN" sz="1400" i="1">
                                    <a:latin typeface="Cambria Math" panose="02040503050406030204" pitchFamily="18" charset="0"/>
                                  </a:rPr>
                                  <m:t>0</m:t>
                                </m:r>
                              </m:e>
                              <m:e>
                                <m:r>
                                  <a:rPr lang="en-US" altLang="zh-CN" sz="1400" i="1">
                                    <a:latin typeface="Cambria Math" panose="02040503050406030204" pitchFamily="18" charset="0"/>
                                  </a:rPr>
                                  <m:t>0</m:t>
                                </m:r>
                              </m:e>
                              <m:e>
                                <m:r>
                                  <a:rPr lang="en-US" altLang="zh-CN" sz="1400" i="1">
                                    <a:latin typeface="Cambria Math" panose="02040503050406030204" pitchFamily="18" charset="0"/>
                                  </a:rPr>
                                  <m:t>0</m:t>
                                </m:r>
                              </m:e>
                            </m:mr>
                            <m:mr>
                              <m:e>
                                <m:r>
                                  <a:rPr lang="en-US" altLang="zh-CN" sz="1400" i="1">
                                    <a:latin typeface="Cambria Math" panose="02040503050406030204" pitchFamily="18" charset="0"/>
                                  </a:rPr>
                                  <m:t>⋮</m:t>
                                </m:r>
                              </m:e>
                              <m:e>
                                <m:r>
                                  <a:rPr lang="en-US" altLang="zh-CN" sz="1400" i="1">
                                    <a:latin typeface="Cambria Math" panose="02040503050406030204" pitchFamily="18" charset="0"/>
                                  </a:rPr>
                                  <m:t>⋮</m:t>
                                </m:r>
                              </m:e>
                              <m:e>
                                <m:r>
                                  <a:rPr lang="en-US" altLang="zh-CN" sz="1400" i="1">
                                    <a:latin typeface="Cambria Math" panose="02040503050406030204" pitchFamily="18" charset="0"/>
                                  </a:rPr>
                                  <m:t>⋮</m:t>
                                </m:r>
                              </m:e>
                              <m:e>
                                <m:r>
                                  <a:rPr lang="en-US" altLang="zh-CN" sz="1400" i="1">
                                    <a:latin typeface="Cambria Math" panose="02040503050406030204" pitchFamily="18" charset="0"/>
                                  </a:rPr>
                                  <m:t>⋮</m:t>
                                </m:r>
                              </m:e>
                              <m:e>
                                <m:r>
                                  <a:rPr lang="en-US" altLang="zh-CN" sz="1400" i="1">
                                    <a:latin typeface="Cambria Math" panose="02040503050406030204" pitchFamily="18" charset="0"/>
                                  </a:rPr>
                                  <m:t>⋮</m:t>
                                </m:r>
                              </m:e>
                              <m:e>
                                <m:r>
                                  <a:rPr lang="en-US" altLang="zh-CN" sz="1400" i="1">
                                    <a:latin typeface="Cambria Math" panose="02040503050406030204" pitchFamily="18" charset="0"/>
                                  </a:rPr>
                                  <m:t>⋮</m:t>
                                </m:r>
                              </m:e>
                              <m:e>
                                <m:r>
                                  <a:rPr lang="en-US" altLang="zh-CN" sz="1400" i="1">
                                    <a:latin typeface="Cambria Math" panose="02040503050406030204" pitchFamily="18" charset="0"/>
                                  </a:rPr>
                                  <m:t>⋮</m:t>
                                </m:r>
                              </m:e>
                              <m:e>
                                <m:r>
                                  <a:rPr lang="en-US" altLang="zh-CN" sz="1400" i="1">
                                    <a:latin typeface="Cambria Math" panose="02040503050406030204" pitchFamily="18" charset="0"/>
                                  </a:rPr>
                                  <m:t>⋮</m:t>
                                </m:r>
                              </m:e>
                              <m:e>
                                <m:r>
                                  <a:rPr lang="en-US" altLang="zh-CN" sz="1400" i="1">
                                    <a:latin typeface="Cambria Math" panose="02040503050406030204" pitchFamily="18" charset="0"/>
                                  </a:rPr>
                                  <m:t>⋱</m:t>
                                </m:r>
                              </m:e>
                              <m:e>
                                <m:r>
                                  <a:rPr lang="en-US" altLang="zh-CN" sz="1400" i="1">
                                    <a:latin typeface="Cambria Math" panose="02040503050406030204" pitchFamily="18" charset="0"/>
                                  </a:rPr>
                                  <m:t>⋮</m:t>
                                </m:r>
                              </m:e>
                              <m:e>
                                <m:r>
                                  <a:rPr lang="en-US" altLang="zh-CN" sz="1400" i="1">
                                    <a:latin typeface="Cambria Math" panose="02040503050406030204" pitchFamily="18" charset="0"/>
                                  </a:rPr>
                                  <m:t>⋮</m:t>
                                </m:r>
                              </m:e>
                              <m:e>
                                <m:r>
                                  <a:rPr lang="en-US" altLang="zh-CN" sz="1400" i="1">
                                    <a:latin typeface="Cambria Math" panose="02040503050406030204" pitchFamily="18" charset="0"/>
                                  </a:rPr>
                                  <m:t>⋮</m:t>
                                </m:r>
                              </m:e>
                              <m:e>
                                <m:r>
                                  <a:rPr lang="en-US" altLang="zh-CN" sz="1400" i="1">
                                    <a:latin typeface="Cambria Math" panose="02040503050406030204" pitchFamily="18" charset="0"/>
                                  </a:rPr>
                                  <m:t>⋮</m:t>
                                </m:r>
                              </m:e>
                              <m:e>
                                <m:r>
                                  <a:rPr lang="en-US" altLang="zh-CN" sz="1400" i="1">
                                    <a:latin typeface="Cambria Math" panose="02040503050406030204" pitchFamily="18" charset="0"/>
                                  </a:rPr>
                                  <m:t>⋮</m:t>
                                </m:r>
                              </m:e>
                              <m:e>
                                <m:r>
                                  <a:rPr lang="en-US" altLang="zh-CN" sz="1400" i="1">
                                    <a:latin typeface="Cambria Math" panose="02040503050406030204" pitchFamily="18" charset="0"/>
                                  </a:rPr>
                                  <m:t>⋮</m:t>
                                </m:r>
                              </m:e>
                              <m:e>
                                <m:r>
                                  <a:rPr lang="en-US" altLang="zh-CN" sz="1400" i="1">
                                    <a:latin typeface="Cambria Math" panose="02040503050406030204" pitchFamily="18" charset="0"/>
                                  </a:rPr>
                                  <m:t>⋮</m:t>
                                </m:r>
                              </m:e>
                              <m:e>
                                <m:r>
                                  <a:rPr lang="en-US" altLang="zh-CN" sz="1400" i="1">
                                    <a:latin typeface="Cambria Math" panose="02040503050406030204" pitchFamily="18" charset="0"/>
                                  </a:rPr>
                                  <m:t>⋮</m:t>
                                </m:r>
                              </m:e>
                            </m:mr>
                            <m:mr>
                              <m:e>
                                <m:r>
                                  <a:rPr lang="en-US" altLang="zh-CN" sz="1400" i="1">
                                    <a:latin typeface="Cambria Math" panose="02040503050406030204" pitchFamily="18" charset="0"/>
                                  </a:rPr>
                                  <m:t>0</m:t>
                                </m:r>
                              </m:e>
                              <m:e>
                                <m:r>
                                  <a:rPr lang="en-US" altLang="zh-CN" sz="1400" i="1">
                                    <a:latin typeface="Cambria Math" panose="02040503050406030204" pitchFamily="18" charset="0"/>
                                  </a:rPr>
                                  <m:t>0</m:t>
                                </m:r>
                              </m:e>
                              <m:e>
                                <m:r>
                                  <a:rPr lang="en-US" altLang="zh-CN" sz="1400" i="1">
                                    <a:latin typeface="Cambria Math" panose="02040503050406030204" pitchFamily="18" charset="0"/>
                                  </a:rPr>
                                  <m:t>0</m:t>
                                </m:r>
                              </m:e>
                              <m:e>
                                <m:r>
                                  <a:rPr lang="en-US" altLang="zh-CN" sz="1400" i="1">
                                    <a:latin typeface="Cambria Math" panose="02040503050406030204" pitchFamily="18" charset="0"/>
                                  </a:rPr>
                                  <m:t>0</m:t>
                                </m:r>
                              </m:e>
                              <m:e>
                                <m:r>
                                  <a:rPr lang="en-US" altLang="zh-CN" sz="1400" i="1">
                                    <a:latin typeface="Cambria Math" panose="02040503050406030204" pitchFamily="18" charset="0"/>
                                  </a:rPr>
                                  <m:t>0</m:t>
                                </m:r>
                              </m:e>
                              <m:e>
                                <m:r>
                                  <a:rPr lang="en-US" altLang="zh-CN" sz="1400" i="1">
                                    <a:latin typeface="Cambria Math" panose="02040503050406030204" pitchFamily="18" charset="0"/>
                                  </a:rPr>
                                  <m:t>0</m:t>
                                </m:r>
                              </m:e>
                              <m:e>
                                <m:r>
                                  <a:rPr lang="en-US" altLang="zh-CN" sz="1400" i="1">
                                    <a:latin typeface="Cambria Math" panose="02040503050406030204" pitchFamily="18" charset="0"/>
                                  </a:rPr>
                                  <m:t>0</m:t>
                                </m:r>
                              </m:e>
                              <m:e>
                                <m:r>
                                  <a:rPr lang="en-US" altLang="zh-CN" sz="1400" i="1">
                                    <a:latin typeface="Cambria Math" panose="02040503050406030204" pitchFamily="18" charset="0"/>
                                  </a:rPr>
                                  <m:t>0</m:t>
                                </m:r>
                              </m:e>
                              <m:e>
                                <m:r>
                                  <a:rPr lang="en-US" altLang="zh-CN" sz="1400" i="1">
                                    <a:latin typeface="Cambria Math" panose="02040503050406030204" pitchFamily="18" charset="0"/>
                                  </a:rPr>
                                  <m:t>⋯</m:t>
                                </m:r>
                              </m:e>
                              <m:e>
                                <m:r>
                                  <a:rPr lang="en-US" altLang="zh-CN" sz="1400" i="1">
                                    <a:latin typeface="Cambria Math" panose="02040503050406030204" pitchFamily="18" charset="0"/>
                                  </a:rPr>
                                  <m:t>0</m:t>
                                </m:r>
                              </m:e>
                              <m:e>
                                <m:r>
                                  <a:rPr lang="en-US" altLang="zh-CN" sz="1400" i="1">
                                    <a:latin typeface="Cambria Math" panose="02040503050406030204" pitchFamily="18" charset="0"/>
                                  </a:rPr>
                                  <m:t>0</m:t>
                                </m:r>
                              </m:e>
                              <m:e>
                                <m:r>
                                  <a:rPr lang="en-US" altLang="zh-CN" sz="1400" i="1">
                                    <a:latin typeface="Cambria Math" panose="02040503050406030204" pitchFamily="18" charset="0"/>
                                  </a:rPr>
                                  <m:t>0</m:t>
                                </m:r>
                              </m:e>
                              <m:e>
                                <m:r>
                                  <a:rPr lang="en-US" altLang="zh-CN" sz="1400" i="1">
                                    <a:latin typeface="Cambria Math" panose="02040503050406030204" pitchFamily="18" charset="0"/>
                                  </a:rPr>
                                  <m:t>0</m:t>
                                </m:r>
                              </m:e>
                              <m:e>
                                <m:sSub>
                                  <m:sSubPr>
                                    <m:ctrlPr>
                                      <a:rPr lang="zh-CN" altLang="zh-CN" sz="1400" i="1">
                                        <a:latin typeface="Cambria Math" panose="02040503050406030204" pitchFamily="18" charset="0"/>
                                      </a:rPr>
                                    </m:ctrlPr>
                                  </m:sSubPr>
                                  <m:e>
                                    <m:acc>
                                      <m:accPr>
                                        <m:chr m:val="̃"/>
                                        <m:ctrlPr>
                                          <a:rPr lang="zh-CN" altLang="zh-CN" sz="1400" i="1">
                                            <a:latin typeface="Cambria Math" panose="02040503050406030204" pitchFamily="18" charset="0"/>
                                          </a:rPr>
                                        </m:ctrlPr>
                                      </m:accPr>
                                      <m:e>
                                        <m:r>
                                          <a:rPr lang="en-US" altLang="zh-CN" sz="1400" i="1">
                                            <a:latin typeface="Cambria Math" panose="02040503050406030204" pitchFamily="18" charset="0"/>
                                          </a:rPr>
                                          <m:t>𝑐</m:t>
                                        </m:r>
                                      </m:e>
                                    </m:acc>
                                  </m:e>
                                  <m:sub>
                                    <m:r>
                                      <a:rPr lang="en-US" altLang="zh-CN" sz="1400" i="1">
                                        <a:latin typeface="Cambria Math" panose="02040503050406030204" pitchFamily="18" charset="0"/>
                                      </a:rPr>
                                      <m:t>𝑛</m:t>
                                    </m:r>
                                    <m:r>
                                      <a:rPr lang="en-US" altLang="zh-CN" sz="1400" i="1">
                                        <a:latin typeface="Cambria Math" panose="02040503050406030204" pitchFamily="18" charset="0"/>
                                      </a:rPr>
                                      <m:t>,1</m:t>
                                    </m:r>
                                  </m:sub>
                                </m:sSub>
                                <m:r>
                                  <a:rPr lang="en-US" altLang="zh-CN" sz="1400" i="1">
                                    <a:latin typeface="Cambria Math" panose="02040503050406030204" pitchFamily="18" charset="0"/>
                                  </a:rPr>
                                  <m:t>/2</m:t>
                                </m:r>
                              </m:e>
                              <m:e>
                                <m:sSub>
                                  <m:sSubPr>
                                    <m:ctrlPr>
                                      <a:rPr lang="zh-CN" altLang="zh-CN" sz="1400" i="1">
                                        <a:latin typeface="Cambria Math" panose="02040503050406030204" pitchFamily="18" charset="0"/>
                                      </a:rPr>
                                    </m:ctrlPr>
                                  </m:sSubPr>
                                  <m:e>
                                    <m:acc>
                                      <m:accPr>
                                        <m:chr m:val="̃"/>
                                        <m:ctrlPr>
                                          <a:rPr lang="zh-CN" altLang="zh-CN" sz="1400" i="1">
                                            <a:latin typeface="Cambria Math" panose="02040503050406030204" pitchFamily="18" charset="0"/>
                                          </a:rPr>
                                        </m:ctrlPr>
                                      </m:accPr>
                                      <m:e>
                                        <m:r>
                                          <a:rPr lang="en-US" altLang="zh-CN" sz="1400" i="1">
                                            <a:latin typeface="Cambria Math" panose="02040503050406030204" pitchFamily="18" charset="0"/>
                                          </a:rPr>
                                          <m:t>𝑚</m:t>
                                        </m:r>
                                      </m:e>
                                    </m:acc>
                                  </m:e>
                                  <m:sub>
                                    <m:r>
                                      <a:rPr lang="en-US" altLang="zh-CN" sz="1400" i="1">
                                        <a:latin typeface="Cambria Math" panose="02040503050406030204" pitchFamily="18" charset="0"/>
                                      </a:rPr>
                                      <m:t>𝑛</m:t>
                                    </m:r>
                                    <m:r>
                                      <a:rPr lang="en-US" altLang="zh-CN" sz="1400" i="1">
                                        <a:latin typeface="Cambria Math" panose="02040503050406030204" pitchFamily="18" charset="0"/>
                                      </a:rPr>
                                      <m:t>,1</m:t>
                                    </m:r>
                                  </m:sub>
                                </m:sSub>
                              </m:e>
                              <m:e>
                                <m:sSub>
                                  <m:sSubPr>
                                    <m:ctrlPr>
                                      <a:rPr lang="zh-CN" altLang="zh-CN" sz="1400" i="1">
                                        <a:latin typeface="Cambria Math" panose="02040503050406030204" pitchFamily="18" charset="0"/>
                                      </a:rPr>
                                    </m:ctrlPr>
                                  </m:sSubPr>
                                  <m:e>
                                    <m:r>
                                      <a:rPr lang="en-US" altLang="zh-CN" sz="1400" i="1">
                                        <a:latin typeface="Cambria Math" panose="02040503050406030204" pitchFamily="18" charset="0"/>
                                      </a:rPr>
                                      <m:t>𝑅</m:t>
                                    </m:r>
                                  </m:e>
                                  <m:sub>
                                    <m:r>
                                      <a:rPr lang="en-US" altLang="zh-CN" sz="1400" i="1">
                                        <a:latin typeface="Cambria Math" panose="02040503050406030204" pitchFamily="18" charset="0"/>
                                      </a:rPr>
                                      <m:t>𝑛</m:t>
                                    </m:r>
                                    <m:r>
                                      <a:rPr lang="en-US" altLang="zh-CN" sz="1400" i="1">
                                        <a:latin typeface="Cambria Math" panose="02040503050406030204" pitchFamily="18" charset="0"/>
                                      </a:rPr>
                                      <m:t>,</m:t>
                                    </m:r>
                                    <m:d>
                                      <m:dPr>
                                        <m:ctrlPr>
                                          <a:rPr lang="zh-CN" altLang="zh-CN" sz="1400" i="1">
                                            <a:latin typeface="Cambria Math" panose="02040503050406030204" pitchFamily="18" charset="0"/>
                                          </a:rPr>
                                        </m:ctrlPr>
                                      </m:dPr>
                                      <m:e>
                                        <m:r>
                                          <a:rPr lang="en-US" altLang="zh-CN" sz="1400" i="1">
                                            <a:latin typeface="Cambria Math" panose="02040503050406030204" pitchFamily="18" charset="0"/>
                                          </a:rPr>
                                          <m:t>1,1</m:t>
                                        </m:r>
                                      </m:e>
                                    </m:d>
                                  </m:sub>
                                </m:sSub>
                              </m:e>
                              <m:e>
                                <m:sSub>
                                  <m:sSubPr>
                                    <m:ctrlPr>
                                      <a:rPr lang="zh-CN" altLang="zh-CN" sz="1400" i="1">
                                        <a:latin typeface="Cambria Math" panose="02040503050406030204" pitchFamily="18" charset="0"/>
                                      </a:rPr>
                                    </m:ctrlPr>
                                  </m:sSubPr>
                                  <m:e>
                                    <m:r>
                                      <a:rPr lang="en-US" altLang="zh-CN" sz="1400" i="1">
                                        <a:latin typeface="Cambria Math" panose="02040503050406030204" pitchFamily="18" charset="0"/>
                                      </a:rPr>
                                      <m:t>𝑅</m:t>
                                    </m:r>
                                  </m:e>
                                  <m:sub>
                                    <m:r>
                                      <a:rPr lang="en-US" altLang="zh-CN" sz="1400" i="1">
                                        <a:latin typeface="Cambria Math" panose="02040503050406030204" pitchFamily="18" charset="0"/>
                                      </a:rPr>
                                      <m:t>𝑛</m:t>
                                    </m:r>
                                    <m:r>
                                      <a:rPr lang="en-US" altLang="zh-CN" sz="1400" i="1">
                                        <a:latin typeface="Cambria Math" panose="02040503050406030204" pitchFamily="18" charset="0"/>
                                      </a:rPr>
                                      <m:t>,</m:t>
                                    </m:r>
                                    <m:d>
                                      <m:dPr>
                                        <m:ctrlPr>
                                          <a:rPr lang="zh-CN" altLang="zh-CN" sz="1400" i="1">
                                            <a:latin typeface="Cambria Math" panose="02040503050406030204" pitchFamily="18" charset="0"/>
                                          </a:rPr>
                                        </m:ctrlPr>
                                      </m:dPr>
                                      <m:e>
                                        <m:r>
                                          <a:rPr lang="en-US" altLang="zh-CN" sz="1400" i="1">
                                            <a:latin typeface="Cambria Math" panose="02040503050406030204" pitchFamily="18" charset="0"/>
                                          </a:rPr>
                                          <m:t>1,2</m:t>
                                        </m:r>
                                      </m:e>
                                    </m:d>
                                  </m:sub>
                                </m:sSub>
                              </m:e>
                            </m:mr>
                            <m:mr>
                              <m:e>
                                <m:r>
                                  <a:rPr lang="en-US" altLang="zh-CN" sz="1400" i="1">
                                    <a:latin typeface="Cambria Math" panose="02040503050406030204" pitchFamily="18" charset="0"/>
                                  </a:rPr>
                                  <m:t>0</m:t>
                                </m:r>
                              </m:e>
                              <m:e>
                                <m:r>
                                  <a:rPr lang="en-US" altLang="zh-CN" sz="1400" i="1">
                                    <a:latin typeface="Cambria Math" panose="02040503050406030204" pitchFamily="18" charset="0"/>
                                  </a:rPr>
                                  <m:t>0</m:t>
                                </m:r>
                              </m:e>
                              <m:e>
                                <m:r>
                                  <a:rPr lang="en-US" altLang="zh-CN" sz="1400" i="1">
                                    <a:latin typeface="Cambria Math" panose="02040503050406030204" pitchFamily="18" charset="0"/>
                                  </a:rPr>
                                  <m:t>0</m:t>
                                </m:r>
                              </m:e>
                              <m:e>
                                <m:r>
                                  <a:rPr lang="en-US" altLang="zh-CN" sz="1400" i="1">
                                    <a:latin typeface="Cambria Math" panose="02040503050406030204" pitchFamily="18" charset="0"/>
                                  </a:rPr>
                                  <m:t>0</m:t>
                                </m:r>
                              </m:e>
                              <m:e>
                                <m:r>
                                  <a:rPr lang="en-US" altLang="zh-CN" sz="1400" i="1">
                                    <a:latin typeface="Cambria Math" panose="02040503050406030204" pitchFamily="18" charset="0"/>
                                  </a:rPr>
                                  <m:t>0</m:t>
                                </m:r>
                              </m:e>
                              <m:e>
                                <m:r>
                                  <a:rPr lang="en-US" altLang="zh-CN" sz="1400" i="1">
                                    <a:latin typeface="Cambria Math" panose="02040503050406030204" pitchFamily="18" charset="0"/>
                                  </a:rPr>
                                  <m:t>0</m:t>
                                </m:r>
                              </m:e>
                              <m:e>
                                <m:r>
                                  <a:rPr lang="en-US" altLang="zh-CN" sz="1400" i="1">
                                    <a:latin typeface="Cambria Math" panose="02040503050406030204" pitchFamily="18" charset="0"/>
                                  </a:rPr>
                                  <m:t>0</m:t>
                                </m:r>
                              </m:e>
                              <m:e>
                                <m:r>
                                  <a:rPr lang="en-US" altLang="zh-CN" sz="1400" i="1">
                                    <a:latin typeface="Cambria Math" panose="02040503050406030204" pitchFamily="18" charset="0"/>
                                  </a:rPr>
                                  <m:t>0</m:t>
                                </m:r>
                              </m:e>
                              <m:e>
                                <m:r>
                                  <a:rPr lang="en-US" altLang="zh-CN" sz="1400" i="1">
                                    <a:latin typeface="Cambria Math" panose="02040503050406030204" pitchFamily="18" charset="0"/>
                                  </a:rPr>
                                  <m:t>⋯</m:t>
                                </m:r>
                              </m:e>
                              <m:e>
                                <m:r>
                                  <a:rPr lang="en-US" altLang="zh-CN" sz="1400" i="1">
                                    <a:latin typeface="Cambria Math" panose="02040503050406030204" pitchFamily="18" charset="0"/>
                                  </a:rPr>
                                  <m:t>0</m:t>
                                </m:r>
                              </m:e>
                              <m:e>
                                <m:r>
                                  <a:rPr lang="en-US" altLang="zh-CN" sz="1400" i="1">
                                    <a:latin typeface="Cambria Math" panose="02040503050406030204" pitchFamily="18" charset="0"/>
                                  </a:rPr>
                                  <m:t>0</m:t>
                                </m:r>
                              </m:e>
                              <m:e>
                                <m:r>
                                  <a:rPr lang="en-US" altLang="zh-CN" sz="1400" i="1">
                                    <a:latin typeface="Cambria Math" panose="02040503050406030204" pitchFamily="18" charset="0"/>
                                  </a:rPr>
                                  <m:t>0</m:t>
                                </m:r>
                              </m:e>
                              <m:e>
                                <m:r>
                                  <a:rPr lang="en-US" altLang="zh-CN" sz="1400" i="1">
                                    <a:latin typeface="Cambria Math" panose="02040503050406030204" pitchFamily="18" charset="0"/>
                                  </a:rPr>
                                  <m:t>0</m:t>
                                </m:r>
                              </m:e>
                              <m:e>
                                <m:sSub>
                                  <m:sSubPr>
                                    <m:ctrlPr>
                                      <a:rPr lang="zh-CN" altLang="zh-CN" sz="1400" i="1">
                                        <a:latin typeface="Cambria Math" panose="02040503050406030204" pitchFamily="18" charset="0"/>
                                      </a:rPr>
                                    </m:ctrlPr>
                                  </m:sSubPr>
                                  <m:e>
                                    <m:acc>
                                      <m:accPr>
                                        <m:chr m:val="̃"/>
                                        <m:ctrlPr>
                                          <a:rPr lang="zh-CN" altLang="zh-CN" sz="1400" i="1">
                                            <a:latin typeface="Cambria Math" panose="02040503050406030204" pitchFamily="18" charset="0"/>
                                          </a:rPr>
                                        </m:ctrlPr>
                                      </m:accPr>
                                      <m:e>
                                        <m:r>
                                          <a:rPr lang="en-US" altLang="zh-CN" sz="1400" i="1">
                                            <a:latin typeface="Cambria Math" panose="02040503050406030204" pitchFamily="18" charset="0"/>
                                          </a:rPr>
                                          <m:t>𝑐</m:t>
                                        </m:r>
                                      </m:e>
                                    </m:acc>
                                  </m:e>
                                  <m:sub>
                                    <m:r>
                                      <a:rPr lang="en-US" altLang="zh-CN" sz="1400" i="1">
                                        <a:latin typeface="Cambria Math" panose="02040503050406030204" pitchFamily="18" charset="0"/>
                                      </a:rPr>
                                      <m:t>𝑛</m:t>
                                    </m:r>
                                    <m:r>
                                      <a:rPr lang="en-US" altLang="zh-CN" sz="1400" i="1">
                                        <a:latin typeface="Cambria Math" panose="02040503050406030204" pitchFamily="18" charset="0"/>
                                      </a:rPr>
                                      <m:t>,2</m:t>
                                    </m:r>
                                  </m:sub>
                                </m:sSub>
                                <m:r>
                                  <a:rPr lang="en-US" altLang="zh-CN" sz="1400" i="1">
                                    <a:latin typeface="Cambria Math" panose="02040503050406030204" pitchFamily="18" charset="0"/>
                                  </a:rPr>
                                  <m:t>/2</m:t>
                                </m:r>
                              </m:e>
                              <m:e>
                                <m:sSub>
                                  <m:sSubPr>
                                    <m:ctrlPr>
                                      <a:rPr lang="zh-CN" altLang="zh-CN" sz="1400" i="1">
                                        <a:latin typeface="Cambria Math" panose="02040503050406030204" pitchFamily="18" charset="0"/>
                                      </a:rPr>
                                    </m:ctrlPr>
                                  </m:sSubPr>
                                  <m:e>
                                    <m:acc>
                                      <m:accPr>
                                        <m:chr m:val="̃"/>
                                        <m:ctrlPr>
                                          <a:rPr lang="zh-CN" altLang="zh-CN" sz="1400" i="1">
                                            <a:latin typeface="Cambria Math" panose="02040503050406030204" pitchFamily="18" charset="0"/>
                                          </a:rPr>
                                        </m:ctrlPr>
                                      </m:accPr>
                                      <m:e>
                                        <m:r>
                                          <a:rPr lang="en-US" altLang="zh-CN" sz="1400" i="1">
                                            <a:latin typeface="Cambria Math" panose="02040503050406030204" pitchFamily="18" charset="0"/>
                                          </a:rPr>
                                          <m:t>𝑚</m:t>
                                        </m:r>
                                      </m:e>
                                    </m:acc>
                                  </m:e>
                                  <m:sub>
                                    <m:r>
                                      <a:rPr lang="en-US" altLang="zh-CN" sz="1400" i="1">
                                        <a:latin typeface="Cambria Math" panose="02040503050406030204" pitchFamily="18" charset="0"/>
                                      </a:rPr>
                                      <m:t>𝑛</m:t>
                                    </m:r>
                                    <m:r>
                                      <a:rPr lang="en-US" altLang="zh-CN" sz="1400" i="1">
                                        <a:latin typeface="Cambria Math" panose="02040503050406030204" pitchFamily="18" charset="0"/>
                                      </a:rPr>
                                      <m:t>,2</m:t>
                                    </m:r>
                                  </m:sub>
                                </m:sSub>
                              </m:e>
                              <m:e>
                                <m:sSub>
                                  <m:sSubPr>
                                    <m:ctrlPr>
                                      <a:rPr lang="zh-CN" altLang="zh-CN" sz="1400" i="1">
                                        <a:latin typeface="Cambria Math" panose="02040503050406030204" pitchFamily="18" charset="0"/>
                                      </a:rPr>
                                    </m:ctrlPr>
                                  </m:sSubPr>
                                  <m:e>
                                    <m:r>
                                      <a:rPr lang="en-US" altLang="zh-CN" sz="1400" i="1">
                                        <a:latin typeface="Cambria Math" panose="02040503050406030204" pitchFamily="18" charset="0"/>
                                      </a:rPr>
                                      <m:t>𝑅</m:t>
                                    </m:r>
                                  </m:e>
                                  <m:sub>
                                    <m:r>
                                      <a:rPr lang="en-US" altLang="zh-CN" sz="1400" i="1">
                                        <a:latin typeface="Cambria Math" panose="02040503050406030204" pitchFamily="18" charset="0"/>
                                      </a:rPr>
                                      <m:t>𝑛</m:t>
                                    </m:r>
                                    <m:r>
                                      <a:rPr lang="en-US" altLang="zh-CN" sz="1400" i="1">
                                        <a:latin typeface="Cambria Math" panose="02040503050406030204" pitchFamily="18" charset="0"/>
                                      </a:rPr>
                                      <m:t>,</m:t>
                                    </m:r>
                                    <m:d>
                                      <m:dPr>
                                        <m:ctrlPr>
                                          <a:rPr lang="zh-CN" altLang="zh-CN" sz="1400" i="1">
                                            <a:latin typeface="Cambria Math" panose="02040503050406030204" pitchFamily="18" charset="0"/>
                                          </a:rPr>
                                        </m:ctrlPr>
                                      </m:dPr>
                                      <m:e>
                                        <m:r>
                                          <a:rPr lang="en-US" altLang="zh-CN" sz="1400" i="1">
                                            <a:latin typeface="Cambria Math" panose="02040503050406030204" pitchFamily="18" charset="0"/>
                                          </a:rPr>
                                          <m:t>2,1</m:t>
                                        </m:r>
                                      </m:e>
                                    </m:d>
                                  </m:sub>
                                </m:sSub>
                              </m:e>
                              <m:e>
                                <m:sSub>
                                  <m:sSubPr>
                                    <m:ctrlPr>
                                      <a:rPr lang="zh-CN" altLang="zh-CN" sz="1400" i="1">
                                        <a:latin typeface="Cambria Math" panose="02040503050406030204" pitchFamily="18" charset="0"/>
                                      </a:rPr>
                                    </m:ctrlPr>
                                  </m:sSubPr>
                                  <m:e>
                                    <m:r>
                                      <a:rPr lang="en-US" altLang="zh-CN" sz="1400" i="1">
                                        <a:latin typeface="Cambria Math" panose="02040503050406030204" pitchFamily="18" charset="0"/>
                                      </a:rPr>
                                      <m:t>𝑅</m:t>
                                    </m:r>
                                  </m:e>
                                  <m:sub>
                                    <m:r>
                                      <a:rPr lang="en-US" altLang="zh-CN" sz="1400" i="1">
                                        <a:latin typeface="Cambria Math" panose="02040503050406030204" pitchFamily="18" charset="0"/>
                                      </a:rPr>
                                      <m:t>𝑛</m:t>
                                    </m:r>
                                    <m:r>
                                      <a:rPr lang="en-US" altLang="zh-CN" sz="1400" i="1">
                                        <a:latin typeface="Cambria Math" panose="02040503050406030204" pitchFamily="18" charset="0"/>
                                      </a:rPr>
                                      <m:t>,</m:t>
                                    </m:r>
                                    <m:d>
                                      <m:dPr>
                                        <m:ctrlPr>
                                          <a:rPr lang="zh-CN" altLang="zh-CN" sz="1400" i="1">
                                            <a:latin typeface="Cambria Math" panose="02040503050406030204" pitchFamily="18" charset="0"/>
                                          </a:rPr>
                                        </m:ctrlPr>
                                      </m:dPr>
                                      <m:e>
                                        <m:r>
                                          <a:rPr lang="en-US" altLang="zh-CN" sz="1400" i="1">
                                            <a:latin typeface="Cambria Math" panose="02040503050406030204" pitchFamily="18" charset="0"/>
                                          </a:rPr>
                                          <m:t>2,2</m:t>
                                        </m:r>
                                      </m:e>
                                    </m:d>
                                  </m:sub>
                                </m:sSub>
                              </m:e>
                            </m:mr>
                            <m:mr>
                              <m:e>
                                <m:r>
                                  <a:rPr lang="en-US" altLang="zh-CN" sz="1400" i="1">
                                    <a:latin typeface="Cambria Math" panose="02040503050406030204" pitchFamily="18" charset="0"/>
                                  </a:rPr>
                                  <m:t>0</m:t>
                                </m:r>
                              </m:e>
                              <m:e>
                                <m:r>
                                  <a:rPr lang="en-US" altLang="zh-CN" sz="1400" i="1">
                                    <a:latin typeface="Cambria Math" panose="02040503050406030204" pitchFamily="18" charset="0"/>
                                  </a:rPr>
                                  <m:t>0</m:t>
                                </m:r>
                              </m:e>
                              <m:e>
                                <m:r>
                                  <a:rPr lang="en-US" altLang="zh-CN" sz="1400" i="1">
                                    <a:latin typeface="Cambria Math" panose="02040503050406030204" pitchFamily="18" charset="0"/>
                                  </a:rPr>
                                  <m:t>0</m:t>
                                </m:r>
                              </m:e>
                              <m:e>
                                <m:r>
                                  <a:rPr lang="en-US" altLang="zh-CN" sz="1400" i="1">
                                    <a:latin typeface="Cambria Math" panose="02040503050406030204" pitchFamily="18" charset="0"/>
                                  </a:rPr>
                                  <m:t>0</m:t>
                                </m:r>
                              </m:e>
                              <m:e>
                                <m:r>
                                  <a:rPr lang="en-US" altLang="zh-CN" sz="1400" i="1">
                                    <a:latin typeface="Cambria Math" panose="02040503050406030204" pitchFamily="18" charset="0"/>
                                  </a:rPr>
                                  <m:t>0</m:t>
                                </m:r>
                              </m:e>
                              <m:e>
                                <m:r>
                                  <a:rPr lang="en-US" altLang="zh-CN" sz="1400" i="1">
                                    <a:latin typeface="Cambria Math" panose="02040503050406030204" pitchFamily="18" charset="0"/>
                                  </a:rPr>
                                  <m:t>0</m:t>
                                </m:r>
                              </m:e>
                              <m:e>
                                <m:r>
                                  <a:rPr lang="en-US" altLang="zh-CN" sz="1400" i="1">
                                    <a:latin typeface="Cambria Math" panose="02040503050406030204" pitchFamily="18" charset="0"/>
                                  </a:rPr>
                                  <m:t>0</m:t>
                                </m:r>
                              </m:e>
                              <m:e>
                                <m:r>
                                  <a:rPr lang="en-US" altLang="zh-CN" sz="1400" i="1">
                                    <a:latin typeface="Cambria Math" panose="02040503050406030204" pitchFamily="18" charset="0"/>
                                  </a:rPr>
                                  <m:t>0</m:t>
                                </m:r>
                              </m:e>
                              <m:e>
                                <m:r>
                                  <a:rPr lang="en-US" altLang="zh-CN" sz="1400" i="1">
                                    <a:latin typeface="Cambria Math" panose="02040503050406030204" pitchFamily="18" charset="0"/>
                                  </a:rPr>
                                  <m:t>⋯</m:t>
                                </m:r>
                              </m:e>
                              <m:e>
                                <m:r>
                                  <a:rPr lang="en-US" altLang="zh-CN" sz="1400" i="1">
                                    <a:latin typeface="Cambria Math" panose="02040503050406030204" pitchFamily="18" charset="0"/>
                                  </a:rPr>
                                  <m:t>1</m:t>
                                </m:r>
                              </m:e>
                              <m:e>
                                <m:r>
                                  <a:rPr lang="en-US" altLang="zh-CN" sz="1400" i="1">
                                    <a:latin typeface="Cambria Math" panose="02040503050406030204" pitchFamily="18" charset="0"/>
                                  </a:rPr>
                                  <m:t>0</m:t>
                                </m:r>
                              </m:e>
                              <m:e>
                                <m:r>
                                  <a:rPr lang="en-US" altLang="zh-CN" sz="1400" i="1">
                                    <a:latin typeface="Cambria Math" panose="02040503050406030204" pitchFamily="18" charset="0"/>
                                  </a:rPr>
                                  <m:t>0</m:t>
                                </m:r>
                              </m:e>
                              <m:e>
                                <m:r>
                                  <a:rPr lang="en-US" altLang="zh-CN" sz="1400" i="1">
                                    <a:latin typeface="Cambria Math" panose="02040503050406030204" pitchFamily="18" charset="0"/>
                                  </a:rPr>
                                  <m:t>0</m:t>
                                </m:r>
                              </m:e>
                              <m:e>
                                <m:r>
                                  <a:rPr lang="en-US" altLang="zh-CN" sz="1400" i="1">
                                    <a:latin typeface="Cambria Math" panose="02040503050406030204" pitchFamily="18" charset="0"/>
                                  </a:rPr>
                                  <m:t>−1</m:t>
                                </m:r>
                              </m:e>
                              <m:e>
                                <m:r>
                                  <a:rPr lang="en-US" altLang="zh-CN" sz="1400" i="1">
                                    <a:latin typeface="Cambria Math" panose="02040503050406030204" pitchFamily="18" charset="0"/>
                                  </a:rPr>
                                  <m:t>2</m:t>
                                </m:r>
                                <m:r>
                                  <a:rPr lang="en-US" altLang="zh-CN" sz="1400" i="1">
                                    <a:latin typeface="Cambria Math" panose="02040503050406030204" pitchFamily="18" charset="0"/>
                                  </a:rPr>
                                  <m:t>𝑑</m:t>
                                </m:r>
                                <m:r>
                                  <a:rPr lang="en-US" altLang="zh-CN" sz="1400" i="1">
                                    <a:latin typeface="Cambria Math" panose="02040503050406030204" pitchFamily="18" charset="0"/>
                                  </a:rPr>
                                  <m:t>𝜃</m:t>
                                </m:r>
                              </m:e>
                              <m:e>
                                <m:r>
                                  <a:rPr lang="en-US" altLang="zh-CN" sz="1400" i="1">
                                    <a:latin typeface="Cambria Math" panose="02040503050406030204" pitchFamily="18" charset="0"/>
                                  </a:rPr>
                                  <m:t>0</m:t>
                                </m:r>
                              </m:e>
                              <m:e>
                                <m:r>
                                  <a:rPr lang="en-US" altLang="zh-CN" sz="1400" i="1">
                                    <a:latin typeface="Cambria Math" panose="02040503050406030204" pitchFamily="18" charset="0"/>
                                  </a:rPr>
                                  <m:t>0</m:t>
                                </m:r>
                              </m:e>
                            </m:mr>
                          </m:m>
                        </m:e>
                      </m:d>
                    </m:oMath>
                  </m:oMathPara>
                </a14:m>
                <a:endParaRPr lang="en-US" altLang="zh-CN" dirty="0"/>
              </a:p>
              <a:p>
                <a:r>
                  <a:rPr lang="en-US" altLang="zh-CN" dirty="0"/>
                  <a:t>KKT</a:t>
                </a:r>
                <a:r>
                  <a:rPr lang="zh-CN" altLang="en-US" dirty="0"/>
                  <a:t>矩阵</a:t>
                </a:r>
                <a:r>
                  <a:rPr lang="en-US" altLang="zh-CN" dirty="0"/>
                  <a:t>:</a:t>
                </a:r>
              </a:p>
              <a:p>
                <a:pPr marL="0" indent="0">
                  <a:lnSpc>
                    <a:spcPct val="100000"/>
                  </a:lnSpc>
                  <a:buNone/>
                </a:pPr>
                <a14:m>
                  <m:oMathPara xmlns:m="http://schemas.openxmlformats.org/officeDocument/2006/math">
                    <m:oMathParaPr>
                      <m:jc m:val="centerGroup"/>
                    </m:oMathParaPr>
                    <m:oMath xmlns:m="http://schemas.openxmlformats.org/officeDocument/2006/math">
                      <m:d>
                        <m:dPr>
                          <m:begChr m:val="["/>
                          <m:endChr m:val="]"/>
                          <m:ctrlPr>
                            <a:rPr lang="en-US" altLang="zh-CN" b="0" i="1" smtClean="0">
                              <a:latin typeface="Cambria Math" panose="02040503050406030204" pitchFamily="18" charset="0"/>
                            </a:rPr>
                          </m:ctrlPr>
                        </m:dPr>
                        <m:e>
                          <m:m>
                            <m:mPr>
                              <m:plcHide m:val="on"/>
                              <m:mcs>
                                <m:mc>
                                  <m:mcPr>
                                    <m:count m:val="2"/>
                                    <m:mcJc m:val="center"/>
                                  </m:mcPr>
                                </m:mc>
                              </m:mcs>
                              <m:ctrlPr>
                                <a:rPr lang="en-US" altLang="zh-CN" b="0" i="1" smtClean="0">
                                  <a:latin typeface="Cambria Math" panose="02040503050406030204" pitchFamily="18" charset="0"/>
                                </a:rPr>
                              </m:ctrlPr>
                            </m:mPr>
                            <m:mr>
                              <m:e>
                                <m:d>
                                  <m:dPr>
                                    <m:ctrlPr>
                                      <a:rPr lang="en-US" altLang="zh-CN" b="0" i="1" smtClean="0">
                                        <a:latin typeface="Cambria Math" panose="02040503050406030204" pitchFamily="18" charset="0"/>
                                      </a:rPr>
                                    </m:ctrlPr>
                                  </m:dPr>
                                  <m:e>
                                    <m:sSup>
                                      <m:sSupPr>
                                        <m:ctrlPr>
                                          <a:rPr lang="en-US" altLang="zh-CN" b="0" i="1" smtClean="0">
                                            <a:latin typeface="Cambria Math" panose="02040503050406030204" pitchFamily="18" charset="0"/>
                                          </a:rPr>
                                        </m:ctrlPr>
                                      </m:sSupPr>
                                      <m:e>
                                        <m:r>
                                          <m:rPr>
                                            <m:sty m:val="p"/>
                                          </m:rPr>
                                          <a:rPr lang="en-US" altLang="zh-CN" b="0" i="0" smtClean="0">
                                            <a:latin typeface="Cambria Math" panose="02040503050406030204" pitchFamily="18" charset="0"/>
                                          </a:rPr>
                                          <m:t>∇</m:t>
                                        </m:r>
                                      </m:e>
                                      <m:sup>
                                        <m:r>
                                          <a:rPr lang="en-US" altLang="zh-CN" b="0" i="1" smtClean="0">
                                            <a:latin typeface="Cambria Math" panose="02040503050406030204" pitchFamily="18" charset="0"/>
                                          </a:rPr>
                                          <m:t>2</m:t>
                                        </m:r>
                                      </m:sup>
                                    </m:sSup>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0</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p>
                                          <m:sSupPr>
                                            <m:ctrlPr>
                                              <a:rPr lang="en-US" altLang="zh-CN" b="0" i="1" smtClean="0">
                                                <a:latin typeface="Cambria Math" panose="02040503050406030204" pitchFamily="18" charset="0"/>
                                              </a:rPr>
                                            </m:ctrlPr>
                                          </m:sSupPr>
                                          <m:e>
                                            <m:r>
                                              <m:rPr>
                                                <m:sty m:val="p"/>
                                              </m:rPr>
                                              <a:rPr lang="en-US" altLang="zh-CN" b="0" i="0" smtClean="0">
                                                <a:latin typeface="Cambria Math" panose="02040503050406030204" pitchFamily="18" charset="0"/>
                                              </a:rPr>
                                              <m:t>∇</m:t>
                                            </m:r>
                                          </m:e>
                                          <m:sup>
                                            <m:r>
                                              <a:rPr lang="en-US" altLang="zh-CN" b="0" i="1" smtClean="0">
                                                <a:latin typeface="Cambria Math" panose="02040503050406030204" pitchFamily="18" charset="0"/>
                                              </a:rPr>
                                              <m:t>2</m:t>
                                            </m:r>
                                          </m:sup>
                                        </m:sSup>
                                        <m:r>
                                          <a:rPr lang="en-US" altLang="zh-CN" b="0" i="1" smtClean="0">
                                            <a:latin typeface="Cambria Math" panose="02040503050406030204" pitchFamily="18" charset="0"/>
                                          </a:rPr>
                                          <m:t>𝜙</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num>
                                      <m:den>
                                        <m:r>
                                          <a:rPr lang="en-US" altLang="zh-CN" b="0" i="1" smtClean="0">
                                            <a:latin typeface="Cambria Math" panose="02040503050406030204" pitchFamily="18" charset="0"/>
                                          </a:rPr>
                                          <m:t>𝑡</m:t>
                                        </m:r>
                                      </m:den>
                                    </m:f>
                                  </m:e>
                                </m:d>
                              </m:e>
                              <m:e>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𝐴</m:t>
                                    </m:r>
                                  </m:e>
                                  <m:sup>
                                    <m:r>
                                      <a:rPr lang="en-US" altLang="zh-CN" b="0" i="1" smtClean="0">
                                        <a:latin typeface="Cambria Math" panose="02040503050406030204" pitchFamily="18" charset="0"/>
                                      </a:rPr>
                                      <m:t>𝑇</m:t>
                                    </m:r>
                                  </m:sup>
                                </m:sSup>
                              </m:e>
                            </m:mr>
                            <m:mr>
                              <m:e>
                                <m:r>
                                  <a:rPr lang="en-US" altLang="zh-CN" b="0" i="1" smtClean="0">
                                    <a:latin typeface="Cambria Math" panose="02040503050406030204" pitchFamily="18" charset="0"/>
                                  </a:rPr>
                                  <m:t>𝐴</m:t>
                                </m:r>
                              </m:e>
                              <m:e>
                                <m:r>
                                  <a:rPr lang="en-US" altLang="zh-CN" b="0" i="1" smtClean="0">
                                    <a:latin typeface="Cambria Math" panose="02040503050406030204" pitchFamily="18" charset="0"/>
                                  </a:rPr>
                                  <m:t>0</m:t>
                                </m:r>
                              </m:e>
                            </m:mr>
                          </m:m>
                        </m:e>
                      </m:d>
                    </m:oMath>
                  </m:oMathPara>
                </a14:m>
                <a:endParaRPr lang="en-US" altLang="zh-CN" dirty="0"/>
              </a:p>
              <a:p>
                <a:pPr marL="0" indent="0">
                  <a:lnSpc>
                    <a:spcPct val="100000"/>
                  </a:lnSpc>
                  <a:buNone/>
                </a:pPr>
                <a:endParaRPr lang="zh-CN" altLang="en-US" dirty="0"/>
              </a:p>
            </p:txBody>
          </p:sp>
        </mc:Choice>
        <mc:Fallback xmlns="">
          <p:sp>
            <p:nvSpPr>
              <p:cNvPr id="5" name="Text Placeholder 4">
                <a:extLst>
                  <a:ext uri="{FF2B5EF4-FFF2-40B4-BE49-F238E27FC236}">
                    <a16:creationId xmlns:a16="http://schemas.microsoft.com/office/drawing/2014/main" id="{0402C763-AF95-4F49-A052-5C7DF7C16503}"/>
                  </a:ext>
                </a:extLst>
              </p:cNvPr>
              <p:cNvSpPr>
                <a:spLocks noGrp="1" noRot="1" noChangeAspect="1" noMove="1" noResize="1" noEditPoints="1" noAdjustHandles="1" noChangeArrowheads="1" noChangeShapeType="1" noTextEdit="1"/>
              </p:cNvSpPr>
              <p:nvPr>
                <p:ph type="body" sz="quarter" idx="14"/>
              </p:nvPr>
            </p:nvSpPr>
            <p:spPr>
              <a:blipFill>
                <a:blip r:embed="rId2"/>
                <a:stretch>
                  <a:fillRect/>
                </a:stretch>
              </a:blipFill>
            </p:spPr>
            <p:txBody>
              <a:bodyPr/>
              <a:lstStyle/>
              <a:p>
                <a:r>
                  <a:rPr lang="zh-CN" altLang="en-US">
                    <a:noFill/>
                  </a:rPr>
                  <a:t> </a:t>
                </a:r>
              </a:p>
            </p:txBody>
          </p:sp>
        </mc:Fallback>
      </mc:AlternateContent>
      <p:sp>
        <p:nvSpPr>
          <p:cNvPr id="6" name="Rectangle 5">
            <a:extLst>
              <a:ext uri="{FF2B5EF4-FFF2-40B4-BE49-F238E27FC236}">
                <a16:creationId xmlns:a16="http://schemas.microsoft.com/office/drawing/2014/main" id="{D1C0A27F-4CBB-47EC-A600-B9E92A89822B}"/>
              </a:ext>
            </a:extLst>
          </p:cNvPr>
          <p:cNvSpPr/>
          <p:nvPr/>
        </p:nvSpPr>
        <p:spPr>
          <a:xfrm>
            <a:off x="2767584" y="1182624"/>
            <a:ext cx="1389888" cy="5486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Straight Arrow Connector 6">
            <a:extLst>
              <a:ext uri="{FF2B5EF4-FFF2-40B4-BE49-F238E27FC236}">
                <a16:creationId xmlns:a16="http://schemas.microsoft.com/office/drawing/2014/main" id="{7EAEF5C2-17CA-4D30-93A7-D4CEA709F77A}"/>
              </a:ext>
            </a:extLst>
          </p:cNvPr>
          <p:cNvCxnSpPr>
            <a:cxnSpLocks/>
            <a:stCxn id="6" idx="1"/>
          </p:cNvCxnSpPr>
          <p:nvPr/>
        </p:nvCxnSpPr>
        <p:spPr>
          <a:xfrm flipH="1">
            <a:off x="1377696" y="1456944"/>
            <a:ext cx="1389888" cy="6902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43062658-2DE0-419D-A251-3EAF9DC9C9C6}"/>
                  </a:ext>
                </a:extLst>
              </p:cNvPr>
              <p:cNvSpPr txBox="1"/>
              <p:nvPr/>
            </p:nvSpPr>
            <p:spPr>
              <a:xfrm>
                <a:off x="426720" y="2005584"/>
                <a:ext cx="92659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m:t>
                      </m:r>
                      <m:r>
                        <a:rPr lang="en-US" altLang="zh-CN" b="0" i="1" smtClean="0">
                          <a:latin typeface="Cambria Math" panose="02040503050406030204" pitchFamily="18" charset="0"/>
                        </a:rPr>
                        <m:t>𝑝</m:t>
                      </m:r>
                      <m:r>
                        <a:rPr lang="en-US" altLang="zh-CN" b="0" i="1" smtClean="0">
                          <a:latin typeface="Cambria Math" panose="02040503050406030204" pitchFamily="18" charset="0"/>
                        </a:rPr>
                        <m:t>,</m:t>
                      </m:r>
                      <m:r>
                        <a:rPr lang="en-US" altLang="zh-CN" b="0" i="1" smtClean="0">
                          <a:latin typeface="Cambria Math" panose="02040503050406030204" pitchFamily="18" charset="0"/>
                        </a:rPr>
                        <m:t>𝑟</m:t>
                      </m:r>
                      <m:r>
                        <a:rPr lang="en-US" altLang="zh-CN" b="0" i="1" smtClean="0">
                          <a:latin typeface="Cambria Math" panose="02040503050406030204" pitchFamily="18" charset="0"/>
                        </a:rPr>
                        <m:t>)</m:t>
                      </m:r>
                    </m:oMath>
                  </m:oMathPara>
                </a14:m>
                <a:endParaRPr lang="zh-CN" altLang="en-US" dirty="0"/>
              </a:p>
            </p:txBody>
          </p:sp>
        </mc:Choice>
        <mc:Fallback xmlns="">
          <p:sp>
            <p:nvSpPr>
              <p:cNvPr id="10" name="TextBox 9">
                <a:extLst>
                  <a:ext uri="{FF2B5EF4-FFF2-40B4-BE49-F238E27FC236}">
                    <a16:creationId xmlns:a16="http://schemas.microsoft.com/office/drawing/2014/main" id="{43062658-2DE0-419D-A251-3EAF9DC9C9C6}"/>
                  </a:ext>
                </a:extLst>
              </p:cNvPr>
              <p:cNvSpPr txBox="1">
                <a:spLocks noRot="1" noChangeAspect="1" noMove="1" noResize="1" noEditPoints="1" noAdjustHandles="1" noChangeArrowheads="1" noChangeShapeType="1" noTextEdit="1"/>
              </p:cNvSpPr>
              <p:nvPr/>
            </p:nvSpPr>
            <p:spPr>
              <a:xfrm>
                <a:off x="426720" y="2005584"/>
                <a:ext cx="926592" cy="369332"/>
              </a:xfrm>
              <a:prstGeom prst="rect">
                <a:avLst/>
              </a:prstGeom>
              <a:blipFill>
                <a:blip r:embed="rId3"/>
                <a:stretch>
                  <a:fillRect b="-1311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4662491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BA7015A-255F-4CF6-B2EC-5DF688AAA0E5}"/>
              </a:ext>
            </a:extLst>
          </p:cNvPr>
          <p:cNvSpPr>
            <a:spLocks noGrp="1"/>
          </p:cNvSpPr>
          <p:nvPr>
            <p:ph type="body" sz="quarter" idx="11"/>
          </p:nvPr>
        </p:nvSpPr>
        <p:spPr/>
        <p:txBody>
          <a:bodyPr/>
          <a:lstStyle/>
          <a:p>
            <a:r>
              <a:rPr lang="zh-CN" altLang="en-US" dirty="0"/>
              <a:t>论文算法</a:t>
            </a:r>
          </a:p>
        </p:txBody>
      </p:sp>
      <p:sp>
        <p:nvSpPr>
          <p:cNvPr id="3" name="Text Placeholder 2">
            <a:extLst>
              <a:ext uri="{FF2B5EF4-FFF2-40B4-BE49-F238E27FC236}">
                <a16:creationId xmlns:a16="http://schemas.microsoft.com/office/drawing/2014/main" id="{98D98290-7C4B-42B1-9237-BC882A1C520E}"/>
              </a:ext>
            </a:extLst>
          </p:cNvPr>
          <p:cNvSpPr>
            <a:spLocks noGrp="1"/>
          </p:cNvSpPr>
          <p:nvPr>
            <p:ph type="body" sz="quarter" idx="12"/>
          </p:nvPr>
        </p:nvSpPr>
        <p:spPr/>
        <p:txBody>
          <a:bodyPr/>
          <a:lstStyle/>
          <a:p>
            <a:endParaRPr lang="zh-CN" altLang="en-US"/>
          </a:p>
        </p:txBody>
      </p:sp>
      <p:sp>
        <p:nvSpPr>
          <p:cNvPr id="4" name="Text Placeholder 3">
            <a:extLst>
              <a:ext uri="{FF2B5EF4-FFF2-40B4-BE49-F238E27FC236}">
                <a16:creationId xmlns:a16="http://schemas.microsoft.com/office/drawing/2014/main" id="{8450EDD8-0D43-4438-A466-C9F3C27EEDD6}"/>
              </a:ext>
            </a:extLst>
          </p:cNvPr>
          <p:cNvSpPr>
            <a:spLocks noGrp="1"/>
          </p:cNvSpPr>
          <p:nvPr>
            <p:ph type="body" sz="quarter" idx="13"/>
          </p:nvPr>
        </p:nvSpPr>
        <p:spPr/>
        <p:txBody>
          <a:bodyPr/>
          <a:lstStyle/>
          <a:p>
            <a:endParaRPr lang="zh-CN" altLang="en-US"/>
          </a:p>
        </p:txBody>
      </p:sp>
      <mc:AlternateContent xmlns:mc="http://schemas.openxmlformats.org/markup-compatibility/2006">
        <mc:Choice xmlns:a14="http://schemas.microsoft.com/office/drawing/2010/main" Requires="a14">
          <p:sp>
            <p:nvSpPr>
              <p:cNvPr id="5" name="Text Placeholder 4">
                <a:extLst>
                  <a:ext uri="{FF2B5EF4-FFF2-40B4-BE49-F238E27FC236}">
                    <a16:creationId xmlns:a16="http://schemas.microsoft.com/office/drawing/2014/main" id="{820A0F82-051F-47EE-80AE-1DACF0CC941E}"/>
                  </a:ext>
                </a:extLst>
              </p:cNvPr>
              <p:cNvSpPr>
                <a:spLocks noGrp="1"/>
              </p:cNvSpPr>
              <p:nvPr>
                <p:ph type="body" sz="quarter" idx="14"/>
              </p:nvPr>
            </p:nvSpPr>
            <p:spPr/>
            <p:txBody>
              <a:bodyPr/>
              <a:lstStyle/>
              <a:p>
                <a:r>
                  <a:rPr lang="zh-CN" altLang="en-US" dirty="0"/>
                  <a:t>当前变量排布形式为：</a:t>
                </a:r>
                <a:endParaRPr lang="en-US" altLang="zh-CN" dirty="0"/>
              </a:p>
              <a:p>
                <a:pPr marL="0" indent="0">
                  <a:buNone/>
                </a:pPr>
                <a14:m>
                  <m:oMathPara xmlns:m="http://schemas.openxmlformats.org/officeDocument/2006/math">
                    <m:oMathParaPr>
                      <m:jc m:val="centerGroup"/>
                    </m:oMathParaPr>
                    <m:oMath xmlns:m="http://schemas.openxmlformats.org/officeDocument/2006/math">
                      <m:d>
                        <m:dPr>
                          <m:begChr m:val="["/>
                          <m:endChr m:val="]"/>
                          <m:ctrlPr>
                            <a:rPr lang="en-US" altLang="zh-CN" b="0" i="1" smtClean="0">
                              <a:latin typeface="Cambria Math" panose="02040503050406030204" pitchFamily="18" charset="0"/>
                            </a:rPr>
                          </m:ctrlPr>
                        </m:dPr>
                        <m:e>
                          <m:m>
                            <m:mPr>
                              <m:plcHide m:val="on"/>
                              <m:mcs>
                                <m:mc>
                                  <m:mcPr>
                                    <m:count m:val="1"/>
                                    <m:mcJc m:val="center"/>
                                  </m:mcPr>
                                </m:mc>
                              </m:mcs>
                              <m:ctrlPr>
                                <a:rPr lang="en-US" altLang="zh-CN" b="0" i="1" smtClean="0">
                                  <a:latin typeface="Cambria Math" panose="02040503050406030204" pitchFamily="18" charset="0"/>
                                </a:rPr>
                              </m:ctrlPr>
                            </m:mPr>
                            <m:mr>
                              <m:e>
                                <m:r>
                                  <a:rPr lang="en-US" altLang="zh-CN" b="0" i="1" smtClean="0">
                                    <a:latin typeface="Cambria Math" panose="02040503050406030204" pitchFamily="18" charset="0"/>
                                  </a:rPr>
                                  <m:t>𝑥</m:t>
                                </m:r>
                              </m:e>
                            </m:mr>
                            <m:mr>
                              <m:e>
                                <m:r>
                                  <a:rPr lang="en-US" altLang="zh-CN" b="0" i="1" smtClean="0">
                                    <a:latin typeface="Cambria Math" panose="02040503050406030204" pitchFamily="18" charset="0"/>
                                  </a:rPr>
                                  <m:t>𝜈</m:t>
                                </m:r>
                              </m:e>
                            </m:mr>
                          </m:m>
                        </m:e>
                      </m:d>
                    </m:oMath>
                  </m:oMathPara>
                </a14:m>
                <a:endParaRPr lang="en-US" altLang="zh-CN" dirty="0"/>
              </a:p>
              <a:p>
                <a:pPr marL="0" indent="0">
                  <a:buNone/>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𝑥</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d>
                            <m:dPr>
                              <m:begChr m:val="["/>
                              <m:endChr m:val="]"/>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𝑏</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𝑢</m:t>
                                  </m:r>
                                </m:e>
                                <m:sub>
                                  <m:r>
                                    <a:rPr lang="en-US" altLang="zh-CN" b="0" i="1" smtClean="0">
                                      <a:latin typeface="Cambria Math" panose="02040503050406030204" pitchFamily="18" charset="0"/>
                                    </a:rPr>
                                    <m:t>1,1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𝑢</m:t>
                                  </m:r>
                                </m:e>
                                <m:sub>
                                  <m:r>
                                    <a:rPr lang="en-US" altLang="zh-CN" b="0" i="1" smtClean="0">
                                      <a:latin typeface="Cambria Math" panose="02040503050406030204" pitchFamily="18" charset="0"/>
                                    </a:rPr>
                                    <m:t>1,2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𝑏</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𝑢</m:t>
                                  </m:r>
                                </m:e>
                                <m:sub>
                                  <m:r>
                                    <a:rPr lang="en-US" altLang="zh-CN" b="0" i="1" smtClean="0">
                                      <a:latin typeface="Cambria Math" panose="02040503050406030204" pitchFamily="18" charset="0"/>
                                    </a:rPr>
                                    <m:t>2,1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𝑢</m:t>
                                  </m:r>
                                </m:e>
                                <m:sub>
                                  <m:r>
                                    <a:rPr lang="en-US" altLang="zh-CN" b="0" i="1" smtClean="0">
                                      <a:latin typeface="Cambria Math" panose="02040503050406030204" pitchFamily="18" charset="0"/>
                                    </a:rPr>
                                    <m:t>2,2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𝑏</m:t>
                                  </m:r>
                                </m:e>
                                <m:sub>
                                  <m:r>
                                    <a:rPr lang="en-US" altLang="zh-CN" b="0" i="1" smtClean="0">
                                      <a:latin typeface="Cambria Math" panose="02040503050406030204" pitchFamily="18" charset="0"/>
                                    </a:rPr>
                                    <m:t>𝑛</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𝑛</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𝑢</m:t>
                                  </m:r>
                                </m:e>
                                <m:sub>
                                  <m:r>
                                    <a:rPr lang="en-US" altLang="zh-CN" b="0" i="1" smtClean="0">
                                      <a:latin typeface="Cambria Math" panose="02040503050406030204" pitchFamily="18" charset="0"/>
                                    </a:rPr>
                                    <m:t>𝑛</m:t>
                                  </m:r>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𝑢</m:t>
                                  </m:r>
                                </m:e>
                                <m:sub>
                                  <m:r>
                                    <a:rPr lang="en-US" altLang="zh-CN" b="0" i="1" smtClean="0">
                                      <a:latin typeface="Cambria Math" panose="02040503050406030204" pitchFamily="18" charset="0"/>
                                    </a:rPr>
                                    <m:t>𝑛</m:t>
                                  </m:r>
                                  <m:r>
                                    <a:rPr lang="en-US" altLang="zh-CN" b="0" i="1" smtClean="0">
                                      <a:latin typeface="Cambria Math" panose="02040503050406030204" pitchFamily="18" charset="0"/>
                                    </a:rPr>
                                    <m:t>,2</m:t>
                                  </m:r>
                                </m:sub>
                              </m:sSub>
                            </m:e>
                          </m:d>
                        </m:e>
                        <m:sup>
                          <m:r>
                            <a:rPr lang="en-US" altLang="zh-CN" b="0" i="1" smtClean="0">
                              <a:latin typeface="Cambria Math" panose="02040503050406030204" pitchFamily="18" charset="0"/>
                            </a:rPr>
                            <m:t>𝑇</m:t>
                          </m:r>
                        </m:sup>
                      </m:sSup>
                      <m:r>
                        <a:rPr lang="en-US" altLang="zh-CN" b="0" i="1" smtClean="0">
                          <a:latin typeface="Cambria Math" panose="02040503050406030204" pitchFamily="18" charset="0"/>
                        </a:rPr>
                        <m:t> </m:t>
                      </m:r>
                    </m:oMath>
                  </m:oMathPara>
                </a14:m>
                <a:endParaRPr lang="en-US" altLang="zh-CN" dirty="0"/>
              </a:p>
              <a:p>
                <a:pPr marL="0" indent="0">
                  <a:buNone/>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𝜈</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d>
                            <m:dPr>
                              <m:begChr m:val="["/>
                              <m:endChr m:val="]"/>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𝜈</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𝜈</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𝜈</m:t>
                                  </m:r>
                                </m:e>
                                <m:sub>
                                  <m:r>
                                    <a:rPr lang="en-US" altLang="zh-CN" b="0" i="1" smtClean="0">
                                      <a:latin typeface="Cambria Math" panose="02040503050406030204" pitchFamily="18" charset="0"/>
                                    </a:rPr>
                                    <m:t>𝑚</m:t>
                                  </m:r>
                                </m:sub>
                              </m:sSub>
                            </m:e>
                          </m:d>
                        </m:e>
                        <m:sup>
                          <m:r>
                            <a:rPr lang="en-US" altLang="zh-CN" b="0" i="1" smtClean="0">
                              <a:latin typeface="Cambria Math" panose="02040503050406030204" pitchFamily="18" charset="0"/>
                            </a:rPr>
                            <m:t>𝑇</m:t>
                          </m:r>
                        </m:sup>
                      </m:sSup>
                    </m:oMath>
                  </m:oMathPara>
                </a14:m>
                <a:endParaRPr lang="en-US" altLang="zh-CN" dirty="0"/>
              </a:p>
              <a:p>
                <a:pPr marL="0" indent="0">
                  <a:buNone/>
                </a:pPr>
                <a14:m>
                  <m:oMath xmlns:m="http://schemas.openxmlformats.org/officeDocument/2006/math">
                    <m:r>
                      <a:rPr lang="en-US" altLang="zh-CN" b="0" i="1" smtClean="0">
                        <a:latin typeface="Cambria Math" panose="02040503050406030204" pitchFamily="18" charset="0"/>
                      </a:rPr>
                      <m:t>𝑚</m:t>
                    </m:r>
                    <m:r>
                      <a:rPr lang="zh-CN" altLang="en-US" i="1">
                        <a:latin typeface="Cambria Math" panose="02040503050406030204" pitchFamily="18" charset="0"/>
                      </a:rPr>
                      <m:t>为</m:t>
                    </m:r>
                    <m:r>
                      <a:rPr lang="zh-CN" altLang="en-US" i="1" smtClean="0">
                        <a:latin typeface="Cambria Math" panose="02040503050406030204" pitchFamily="18" charset="0"/>
                      </a:rPr>
                      <m:t>等式</m:t>
                    </m:r>
                    <m:r>
                      <m:rPr>
                        <m:nor/>
                      </m:rPr>
                      <a:rPr lang="zh-CN" altLang="en-US" dirty="0"/>
                      <m:t>约束数量</m:t>
                    </m:r>
                    <m:r>
                      <a:rPr lang="zh-CN" altLang="en-US" i="1" dirty="0" smtClean="0">
                        <a:latin typeface="Cambria Math" panose="02040503050406030204" pitchFamily="18" charset="0"/>
                      </a:rPr>
                      <m:t>，</m:t>
                    </m:r>
                    <m:r>
                      <m:rPr>
                        <m:sty m:val="p"/>
                      </m:rPr>
                      <a:rPr lang="en-US" altLang="zh-CN" i="1" dirty="0">
                        <a:latin typeface="Cambria Math" panose="02040503050406030204" pitchFamily="18" charset="0"/>
                      </a:rPr>
                      <m:t>m</m:t>
                    </m:r>
                    <m:r>
                      <a:rPr lang="en-US" altLang="zh-CN" b="0" i="1" dirty="0" smtClean="0">
                        <a:latin typeface="Cambria Math" panose="02040503050406030204" pitchFamily="18" charset="0"/>
                      </a:rPr>
                      <m:t>=3</m:t>
                    </m:r>
                    <m:r>
                      <a:rPr lang="en-US" altLang="zh-CN" b="0" i="1" dirty="0" smtClean="0">
                        <a:latin typeface="Cambria Math" panose="02040503050406030204" pitchFamily="18" charset="0"/>
                      </a:rPr>
                      <m:t>𝑛</m:t>
                    </m:r>
                    <m:r>
                      <a:rPr lang="zh-CN" altLang="en-US" i="1" dirty="0">
                        <a:latin typeface="Cambria Math" panose="02040503050406030204" pitchFamily="18" charset="0"/>
                      </a:rPr>
                      <m:t>，</m:t>
                    </m:r>
                    <m:r>
                      <a:rPr lang="zh-CN" altLang="en-US" i="1" dirty="0" smtClean="0">
                        <a:latin typeface="Cambria Math" panose="02040503050406030204" pitchFamily="18" charset="0"/>
                      </a:rPr>
                      <m:t>每</m:t>
                    </m:r>
                    <m:r>
                      <a:rPr lang="zh-CN" altLang="en-US" i="1" dirty="0">
                        <a:latin typeface="Cambria Math" panose="02040503050406030204" pitchFamily="18" charset="0"/>
                      </a:rPr>
                      <m:t>三个</m:t>
                    </m:r>
                    <m:r>
                      <a:rPr lang="zh-CN" altLang="en-US" i="1" dirty="0">
                        <a:latin typeface="Cambria Math" panose="02040503050406030204" pitchFamily="18" charset="0"/>
                      </a:rPr>
                      <m:t>等式</m:t>
                    </m:r>
                  </m:oMath>
                </a14:m>
                <a:r>
                  <a:rPr lang="zh-CN" altLang="en-US" dirty="0"/>
                  <a:t>约束对应一个离散点</a:t>
                </a:r>
                <a:endParaRPr lang="en-US" altLang="zh-CN" dirty="0"/>
              </a:p>
              <a:p>
                <a:pPr/>
                <a:r>
                  <a:rPr lang="zh-CN" altLang="en-US" dirty="0"/>
                  <a:t>调整变量顺序为</a:t>
                </a:r>
                <a:endParaRPr lang="en-US" altLang="zh-CN" dirty="0"/>
              </a:p>
              <a:p>
                <a:pPr marL="0" indent="0">
                  <a:buNone/>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𝑘𝑘𝑡</m:t>
                          </m:r>
                        </m:sub>
                      </m:sSub>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d>
                            <m:dPr>
                              <m:begChr m:val="["/>
                              <m:endChr m:val="]"/>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𝑏</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𝑢</m:t>
                                  </m:r>
                                </m:e>
                                <m:sub>
                                  <m:r>
                                    <a:rPr lang="en-US" altLang="zh-CN" i="1">
                                      <a:latin typeface="Cambria Math" panose="02040503050406030204" pitchFamily="18" charset="0"/>
                                    </a:rPr>
                                    <m:t>1,1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𝑢</m:t>
                                  </m:r>
                                </m:e>
                                <m:sub>
                                  <m:r>
                                    <a:rPr lang="en-US" altLang="zh-CN" i="1">
                                      <a:latin typeface="Cambria Math" panose="02040503050406030204" pitchFamily="18" charset="0"/>
                                    </a:rPr>
                                    <m:t>1,2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𝜈</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𝜈</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𝜈</m:t>
                                  </m:r>
                                </m:e>
                                <m:sub>
                                  <m:r>
                                    <a:rPr lang="en-US" altLang="zh-CN" b="0" i="1" smtClean="0">
                                      <a:latin typeface="Cambria Math" panose="02040503050406030204" pitchFamily="18" charset="0"/>
                                    </a:rPr>
                                    <m:t>3</m:t>
                                  </m:r>
                                </m:sub>
                              </m:sSub>
                              <m:r>
                                <a:rPr lang="en-US" altLang="zh-CN" b="0" i="0"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𝑏</m:t>
                                  </m:r>
                                </m:e>
                                <m:sub>
                                  <m:r>
                                    <a:rPr lang="en-US" altLang="zh-CN" i="1">
                                      <a:latin typeface="Cambria Math" panose="02040503050406030204" pitchFamily="18" charset="0"/>
                                    </a:rPr>
                                    <m:t>2</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2</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𝑢</m:t>
                                  </m:r>
                                </m:e>
                                <m:sub>
                                  <m:r>
                                    <a:rPr lang="en-US" altLang="zh-CN" i="1">
                                      <a:latin typeface="Cambria Math" panose="02040503050406030204" pitchFamily="18" charset="0"/>
                                    </a:rPr>
                                    <m:t>2,1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𝑢</m:t>
                                  </m:r>
                                </m:e>
                                <m:sub>
                                  <m:r>
                                    <a:rPr lang="en-US" altLang="zh-CN" i="1">
                                      <a:latin typeface="Cambria Math" panose="02040503050406030204" pitchFamily="18" charset="0"/>
                                    </a:rPr>
                                    <m:t>2,2</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𝜈</m:t>
                                  </m:r>
                                </m:e>
                                <m:sub>
                                  <m:r>
                                    <a:rPr lang="en-US" altLang="zh-CN" b="0" i="1" smtClean="0">
                                      <a:latin typeface="Cambria Math" panose="02040503050406030204" pitchFamily="18" charset="0"/>
                                    </a:rPr>
                                    <m:t>4</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𝜈</m:t>
                                  </m:r>
                                </m:e>
                                <m:sub>
                                  <m:r>
                                    <a:rPr lang="en-US" altLang="zh-CN" b="0" i="1" smtClean="0">
                                      <a:latin typeface="Cambria Math" panose="02040503050406030204" pitchFamily="18" charset="0"/>
                                    </a:rPr>
                                    <m:t>5</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𝜈</m:t>
                                  </m:r>
                                </m:e>
                                <m:sub>
                                  <m:r>
                                    <a:rPr lang="en-US" altLang="zh-CN" b="0" i="1" smtClean="0">
                                      <a:latin typeface="Cambria Math" panose="02040503050406030204" pitchFamily="18" charset="0"/>
                                    </a:rPr>
                                    <m:t>6</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𝑏</m:t>
                                  </m:r>
                                </m:e>
                                <m:sub>
                                  <m:r>
                                    <a:rPr lang="en-US" altLang="zh-CN" i="1">
                                      <a:latin typeface="Cambria Math" panose="02040503050406030204" pitchFamily="18" charset="0"/>
                                    </a:rPr>
                                    <m:t>𝑛</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𝑛</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𝑢</m:t>
                                  </m:r>
                                </m:e>
                                <m:sub>
                                  <m:r>
                                    <a:rPr lang="en-US" altLang="zh-CN" i="1">
                                      <a:latin typeface="Cambria Math" panose="02040503050406030204" pitchFamily="18" charset="0"/>
                                    </a:rPr>
                                    <m:t>𝑛</m:t>
                                  </m:r>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𝑢</m:t>
                                  </m:r>
                                </m:e>
                                <m:sub>
                                  <m:r>
                                    <a:rPr lang="en-US" altLang="zh-CN" i="1">
                                      <a:latin typeface="Cambria Math" panose="02040503050406030204" pitchFamily="18" charset="0"/>
                                    </a:rPr>
                                    <m:t>𝑛</m:t>
                                  </m:r>
                                  <m:r>
                                    <a:rPr lang="en-US" altLang="zh-CN" i="1">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𝜈</m:t>
                                  </m:r>
                                </m:e>
                                <m:sub>
                                  <m:r>
                                    <a:rPr lang="en-US" altLang="zh-CN" b="0" i="1" smtClean="0">
                                      <a:latin typeface="Cambria Math" panose="02040503050406030204" pitchFamily="18" charset="0"/>
                                    </a:rPr>
                                    <m:t>𝑚</m:t>
                                  </m:r>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𝜈</m:t>
                                  </m:r>
                                </m:e>
                                <m:sub>
                                  <m:r>
                                    <a:rPr lang="en-US" altLang="zh-CN" b="0" i="1" smtClean="0">
                                      <a:latin typeface="Cambria Math" panose="02040503050406030204" pitchFamily="18" charset="0"/>
                                    </a:rPr>
                                    <m:t>𝑚</m:t>
                                  </m:r>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𝜈</m:t>
                                  </m:r>
                                </m:e>
                                <m:sub>
                                  <m:r>
                                    <a:rPr lang="en-US" altLang="zh-CN" b="0" i="1" smtClean="0">
                                      <a:latin typeface="Cambria Math" panose="02040503050406030204" pitchFamily="18" charset="0"/>
                                    </a:rPr>
                                    <m:t>𝑚</m:t>
                                  </m:r>
                                </m:sub>
                              </m:sSub>
                            </m:e>
                          </m:d>
                        </m:e>
                        <m:sup>
                          <m:r>
                            <a:rPr lang="en-US" altLang="zh-CN" b="0" i="1" smtClean="0">
                              <a:latin typeface="Cambria Math" panose="02040503050406030204" pitchFamily="18" charset="0"/>
                            </a:rPr>
                            <m:t>𝑇</m:t>
                          </m:r>
                        </m:sup>
                      </m:sSup>
                    </m:oMath>
                  </m:oMathPara>
                </a14:m>
                <a:endParaRPr lang="en-US" altLang="zh-CN" dirty="0"/>
              </a:p>
              <a:p>
                <a:r>
                  <a:rPr lang="zh-CN" altLang="en-US" dirty="0"/>
                  <a:t>原</a:t>
                </a:r>
                <a:r>
                  <a:rPr lang="en-US" altLang="zh-CN" dirty="0"/>
                  <a:t>KKT</a:t>
                </a:r>
                <a:r>
                  <a:rPr lang="zh-CN" altLang="en-US" dirty="0"/>
                  <a:t>矩阵演化为带宽为</a:t>
                </a:r>
                <a:r>
                  <a:rPr lang="en-US" altLang="zh-CN" dirty="0"/>
                  <a:t>6+2p+2r</a:t>
                </a:r>
                <a:r>
                  <a:rPr lang="zh-CN" altLang="en-US" dirty="0"/>
                  <a:t>的条带矩阵。</a:t>
                </a:r>
                <a:endParaRPr lang="en-US" altLang="zh-CN" dirty="0"/>
              </a:p>
              <a:p>
                <a:r>
                  <a:rPr lang="zh-CN" altLang="en-US" dirty="0"/>
                  <a:t>利用</a:t>
                </a:r>
                <a:r>
                  <a:rPr lang="en-US" altLang="zh-CN" dirty="0"/>
                  <a:t>LU</a:t>
                </a:r>
                <a:r>
                  <a:rPr lang="zh-CN" altLang="en-US" dirty="0"/>
                  <a:t>分解求解牛顿下降方向的时间复杂度为</a:t>
                </a:r>
                <a14:m>
                  <m:oMath xmlns:m="http://schemas.openxmlformats.org/officeDocument/2006/math">
                    <m:r>
                      <a:rPr lang="en-US" altLang="zh-CN" b="0" i="1" smtClean="0">
                        <a:latin typeface="Cambria Math" panose="02040503050406030204" pitchFamily="18" charset="0"/>
                      </a:rPr>
                      <m:t>4</m:t>
                    </m:r>
                    <m:r>
                      <a:rPr lang="en-US" altLang="zh-CN" b="0" i="1" smtClean="0">
                        <a:latin typeface="Cambria Math" panose="02040503050406030204" pitchFamily="18" charset="0"/>
                      </a:rPr>
                      <m:t>𝑁</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6+2</m:t>
                            </m:r>
                            <m:r>
                              <a:rPr lang="en-US" altLang="zh-CN" b="0" i="1" smtClean="0">
                                <a:latin typeface="Cambria Math" panose="02040503050406030204" pitchFamily="18" charset="0"/>
                              </a:rPr>
                              <m:t>𝑚</m:t>
                            </m:r>
                            <m:r>
                              <a:rPr lang="en-US" altLang="zh-CN" b="0" i="1" smtClean="0">
                                <a:latin typeface="Cambria Math" panose="02040503050406030204" pitchFamily="18" charset="0"/>
                              </a:rPr>
                              <m:t>+2</m:t>
                            </m:r>
                            <m:r>
                              <a:rPr lang="en-US" altLang="zh-CN" b="0" i="1" smtClean="0">
                                <a:latin typeface="Cambria Math" panose="02040503050406030204" pitchFamily="18" charset="0"/>
                              </a:rPr>
                              <m:t>𝑝</m:t>
                            </m:r>
                          </m:e>
                        </m:d>
                      </m:e>
                      <m:sup>
                        <m:r>
                          <a:rPr lang="en-US" altLang="zh-CN" b="0" i="1" smtClean="0">
                            <a:latin typeface="Cambria Math" panose="02040503050406030204" pitchFamily="18" charset="0"/>
                          </a:rPr>
                          <m:t>3</m:t>
                        </m:r>
                      </m:sup>
                    </m:sSup>
                  </m:oMath>
                </a14:m>
                <a:endParaRPr lang="en-US" altLang="zh-CN" dirty="0"/>
              </a:p>
            </p:txBody>
          </p:sp>
        </mc:Choice>
        <mc:Fallback>
          <p:sp>
            <p:nvSpPr>
              <p:cNvPr id="5" name="Text Placeholder 4">
                <a:extLst>
                  <a:ext uri="{FF2B5EF4-FFF2-40B4-BE49-F238E27FC236}">
                    <a16:creationId xmlns:a16="http://schemas.microsoft.com/office/drawing/2014/main" id="{820A0F82-051F-47EE-80AE-1DACF0CC941E}"/>
                  </a:ext>
                </a:extLst>
              </p:cNvPr>
              <p:cNvSpPr>
                <a:spLocks noGrp="1" noRot="1" noChangeAspect="1" noMove="1" noResize="1" noEditPoints="1" noAdjustHandles="1" noChangeArrowheads="1" noChangeShapeType="1" noTextEdit="1"/>
              </p:cNvSpPr>
              <p:nvPr>
                <p:ph type="body" sz="quarter" idx="14"/>
              </p:nvPr>
            </p:nvSpPr>
            <p:spPr>
              <a:blipFill>
                <a:blip r:embed="rId2"/>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6579754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022FD64-8301-4E94-A376-B56BB01852E8}"/>
              </a:ext>
            </a:extLst>
          </p:cNvPr>
          <p:cNvSpPr>
            <a:spLocks noGrp="1"/>
          </p:cNvSpPr>
          <p:nvPr>
            <p:ph type="body" sz="quarter" idx="11"/>
          </p:nvPr>
        </p:nvSpPr>
        <p:spPr/>
        <p:txBody>
          <a:bodyPr/>
          <a:lstStyle/>
          <a:p>
            <a:r>
              <a:rPr lang="zh-CN" altLang="en-US" dirty="0"/>
              <a:t>论文中的环境及对应约束</a:t>
            </a:r>
          </a:p>
        </p:txBody>
      </p:sp>
      <p:sp>
        <p:nvSpPr>
          <p:cNvPr id="3" name="Text Placeholder 2">
            <a:extLst>
              <a:ext uri="{FF2B5EF4-FFF2-40B4-BE49-F238E27FC236}">
                <a16:creationId xmlns:a16="http://schemas.microsoft.com/office/drawing/2014/main" id="{F11F1BE1-EC1F-44AF-A251-855E3D737F8B}"/>
              </a:ext>
            </a:extLst>
          </p:cNvPr>
          <p:cNvSpPr>
            <a:spLocks noGrp="1"/>
          </p:cNvSpPr>
          <p:nvPr>
            <p:ph type="body" sz="quarter" idx="12"/>
          </p:nvPr>
        </p:nvSpPr>
        <p:spPr/>
        <p:txBody>
          <a:bodyPr/>
          <a:lstStyle/>
          <a:p>
            <a:endParaRPr lang="zh-CN" altLang="en-US"/>
          </a:p>
        </p:txBody>
      </p:sp>
      <p:sp>
        <p:nvSpPr>
          <p:cNvPr id="4" name="Text Placeholder 3">
            <a:extLst>
              <a:ext uri="{FF2B5EF4-FFF2-40B4-BE49-F238E27FC236}">
                <a16:creationId xmlns:a16="http://schemas.microsoft.com/office/drawing/2014/main" id="{D79F6896-6E87-46BD-9EC2-21427BA508EC}"/>
              </a:ext>
            </a:extLst>
          </p:cNvPr>
          <p:cNvSpPr>
            <a:spLocks noGrp="1"/>
          </p:cNvSpPr>
          <p:nvPr>
            <p:ph type="body" sz="quarter" idx="13"/>
          </p:nvPr>
        </p:nvSpPr>
        <p:spPr/>
        <p:txBody>
          <a:bodyPr/>
          <a:lstStyle/>
          <a:p>
            <a:endParaRPr lang="zh-CN" altLang="en-US"/>
          </a:p>
        </p:txBody>
      </p:sp>
      <mc:AlternateContent xmlns:mc="http://schemas.openxmlformats.org/markup-compatibility/2006">
        <mc:Choice xmlns:a14="http://schemas.microsoft.com/office/drawing/2010/main" Requires="a14">
          <p:sp>
            <p:nvSpPr>
              <p:cNvPr id="5" name="Text Placeholder 4">
                <a:extLst>
                  <a:ext uri="{FF2B5EF4-FFF2-40B4-BE49-F238E27FC236}">
                    <a16:creationId xmlns:a16="http://schemas.microsoft.com/office/drawing/2014/main" id="{38E2A89F-50D8-4686-8D56-625A27282063}"/>
                  </a:ext>
                </a:extLst>
              </p:cNvPr>
              <p:cNvSpPr>
                <a:spLocks noGrp="1"/>
              </p:cNvSpPr>
              <p:nvPr>
                <p:ph type="body" sz="quarter" idx="14"/>
              </p:nvPr>
            </p:nvSpPr>
            <p:spPr>
              <a:xfrm>
                <a:off x="319056" y="766710"/>
                <a:ext cx="5533104" cy="6047633"/>
              </a:xfrm>
            </p:spPr>
            <p:txBody>
              <a:bodyPr/>
              <a:lstStyle/>
              <a:p>
                <a:r>
                  <a:rPr lang="zh-CN" altLang="en-US" dirty="0"/>
                  <a:t>六自由度机械臂</a:t>
                </a:r>
                <a:endParaRPr lang="en-US" altLang="zh-CN" dirty="0"/>
              </a:p>
              <a:p>
                <a:r>
                  <a:rPr lang="zh-CN" altLang="en-US" dirty="0"/>
                  <a:t>三自由度空间飞行器</a:t>
                </a:r>
                <a:r>
                  <a:rPr lang="en-US" altLang="zh-CN" dirty="0"/>
                  <a:t>(r=3,p=3)</a:t>
                </a:r>
              </a:p>
              <a:p>
                <a:pPr marL="0" indent="0">
                  <a:buNone/>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𝑀</m:t>
                      </m:r>
                      <m:r>
                        <a:rPr lang="en-US" altLang="zh-CN" b="0" i="1" smtClean="0">
                          <a:latin typeface="Cambria Math" panose="02040503050406030204" pitchFamily="18" charset="0"/>
                        </a:rPr>
                        <m:t>=</m:t>
                      </m:r>
                      <m:r>
                        <a:rPr lang="en-US" altLang="zh-CN" b="0" i="1" smtClean="0">
                          <a:latin typeface="Cambria Math" panose="02040503050406030204" pitchFamily="18" charset="0"/>
                        </a:rPr>
                        <m:t>𝑚𝐼</m:t>
                      </m:r>
                      <m:r>
                        <a:rPr lang="en-US" altLang="zh-CN" b="0" i="1" smtClean="0">
                          <a:latin typeface="Cambria Math" panose="02040503050406030204" pitchFamily="18" charset="0"/>
                        </a:rPr>
                        <m:t>, </m:t>
                      </m:r>
                      <m:r>
                        <a:rPr lang="en-US" altLang="zh-CN" b="0" i="1" smtClean="0">
                          <a:latin typeface="Cambria Math" panose="02040503050406030204" pitchFamily="18" charset="0"/>
                        </a:rPr>
                        <m:t>𝐶</m:t>
                      </m:r>
                      <m:r>
                        <a:rPr lang="en-US" altLang="zh-CN" b="0" i="1" smtClean="0">
                          <a:latin typeface="Cambria Math" panose="02040503050406030204" pitchFamily="18" charset="0"/>
                        </a:rPr>
                        <m:t>=0,</m:t>
                      </m:r>
                      <m:r>
                        <a:rPr lang="en-US" altLang="zh-CN" b="0" i="1" smtClean="0">
                          <a:latin typeface="Cambria Math" panose="02040503050406030204" pitchFamily="18" charset="0"/>
                        </a:rPr>
                        <m:t>𝑑</m:t>
                      </m:r>
                      <m:r>
                        <a:rPr lang="en-US" altLang="zh-CN" b="0" i="1" smtClean="0">
                          <a:latin typeface="Cambria Math" panose="02040503050406030204" pitchFamily="18" charset="0"/>
                        </a:rPr>
                        <m:t>=−</m:t>
                      </m:r>
                      <m:r>
                        <a:rPr lang="en-US" altLang="zh-CN" b="0" i="1" smtClean="0">
                          <a:latin typeface="Cambria Math" panose="02040503050406030204" pitchFamily="18" charset="0"/>
                        </a:rPr>
                        <m:t>𝑔𝑚</m:t>
                      </m:r>
                      <m:sSub>
                        <m:sSubPr>
                          <m:ctrlPr>
                            <a:rPr lang="en-US" altLang="zh-CN" b="0" i="1" smtClean="0">
                              <a:latin typeface="Cambria Math" panose="02040503050406030204" pitchFamily="18" charset="0"/>
                            </a:rPr>
                          </m:ctrlPr>
                        </m:sSubPr>
                        <m:e>
                          <m:r>
                            <a:rPr lang="en-US" altLang="zh-CN" b="1" i="1" smtClean="0">
                              <a:latin typeface="Cambria Math" panose="02040503050406030204" pitchFamily="18" charset="0"/>
                            </a:rPr>
                            <m:t>𝒆</m:t>
                          </m:r>
                        </m:e>
                        <m:sub>
                          <m:r>
                            <a:rPr lang="en-US" altLang="zh-CN" b="0" i="1" smtClean="0">
                              <a:latin typeface="Cambria Math" panose="02040503050406030204" pitchFamily="18" charset="0"/>
                            </a:rPr>
                            <m:t>3</m:t>
                          </m:r>
                        </m:sub>
                      </m:sSub>
                      <m:r>
                        <a:rPr lang="en-US" altLang="zh-CN" b="1" i="1" smtClean="0">
                          <a:latin typeface="Cambria Math" panose="02040503050406030204" pitchFamily="18" charset="0"/>
                        </a:rPr>
                        <m:t>, </m:t>
                      </m:r>
                      <m:r>
                        <a:rPr lang="en-US" altLang="zh-CN" b="0" i="1" smtClean="0">
                          <a:latin typeface="Cambria Math" panose="02040503050406030204" pitchFamily="18" charset="0"/>
                        </a:rPr>
                        <m:t>𝑅</m:t>
                      </m:r>
                      <m:r>
                        <a:rPr lang="en-US" altLang="zh-CN" b="0" i="1" smtClean="0">
                          <a:latin typeface="Cambria Math" panose="02040503050406030204" pitchFamily="18" charset="0"/>
                        </a:rPr>
                        <m:t>=</m:t>
                      </m:r>
                      <m:r>
                        <a:rPr lang="en-US" altLang="zh-CN" b="0" i="1" smtClean="0">
                          <a:latin typeface="Cambria Math" panose="02040503050406030204" pitchFamily="18" charset="0"/>
                        </a:rPr>
                        <m:t>𝐼</m:t>
                      </m:r>
                    </m:oMath>
                  </m:oMathPara>
                </a14:m>
                <a:endParaRPr lang="en-US" altLang="zh-CN" dirty="0"/>
              </a:p>
              <a:p>
                <a:pPr marL="0" indent="0">
                  <a:buNone/>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𝒞</m:t>
                      </m:r>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d>
                            <m:dPr>
                              <m:ctrlPr>
                                <a:rPr lang="en-US" altLang="zh-CN" b="0" i="1" smtClean="0">
                                  <a:latin typeface="Cambria Math" panose="02040503050406030204" pitchFamily="18" charset="0"/>
                                </a:rPr>
                              </m:ctrlPr>
                            </m:dPr>
                            <m:e>
                              <m:sSup>
                                <m:sSupPr>
                                  <m:ctrlPr>
                                    <a:rPr lang="en-US" altLang="zh-CN" b="0" i="1" smtClean="0">
                                      <a:latin typeface="Cambria Math" panose="02040503050406030204" pitchFamily="18" charset="0"/>
                                    </a:rPr>
                                  </m:ctrlPr>
                                </m:sSup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𝑞</m:t>
                                      </m:r>
                                    </m:e>
                                  </m:acc>
                                </m:e>
                                <m:sup>
                                  <m:r>
                                    <a:rPr lang="en-US" altLang="zh-CN" b="0" i="1" smtClean="0">
                                      <a:latin typeface="Cambria Math" panose="02040503050406030204" pitchFamily="18" charset="0"/>
                                    </a:rPr>
                                    <m:t>2</m:t>
                                  </m:r>
                                </m:sup>
                              </m:sSup>
                              <m:r>
                                <a:rPr lang="en-US" altLang="zh-CN" b="0" i="1" smtClean="0">
                                  <a:latin typeface="Cambria Math" panose="02040503050406030204" pitchFamily="18" charset="0"/>
                                </a:rPr>
                                <m:t>,</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𝑞</m:t>
                                  </m:r>
                                </m:e>
                              </m:acc>
                              <m:r>
                                <a:rPr lang="en-US" altLang="zh-CN" b="0" i="1" smtClean="0">
                                  <a:latin typeface="Cambria Math" panose="02040503050406030204" pitchFamily="18" charset="0"/>
                                </a:rPr>
                                <m:t>,</m:t>
                              </m:r>
                              <m:r>
                                <a:rPr lang="en-US" altLang="zh-CN" b="0" i="1" smtClean="0">
                                  <a:latin typeface="Cambria Math" panose="02040503050406030204" pitchFamily="18" charset="0"/>
                                </a:rPr>
                                <m:t>𝑢</m:t>
                              </m:r>
                            </m:e>
                          </m:d>
                        </m:e>
                      </m:d>
                      <m:sSub>
                        <m:sSubPr>
                          <m:ctrlPr>
                            <a:rPr lang="en-US" altLang="zh-CN" b="0" i="1" smtClean="0">
                              <a:latin typeface="Cambria Math" panose="02040503050406030204" pitchFamily="18" charset="0"/>
                            </a:rPr>
                          </m:ctrlPr>
                        </m:sSubPr>
                        <m:e>
                          <m:d>
                            <m:dPr>
                              <m:begChr m:val="|"/>
                              <m:endChr m:val="|"/>
                              <m:ctrlPr>
                                <a:rPr lang="en-US" altLang="zh-CN" b="0" i="1" smtClean="0">
                                  <a:latin typeface="Cambria Math" panose="02040503050406030204" pitchFamily="18" charset="0"/>
                                </a:rPr>
                              </m:ctrlPr>
                            </m:dPr>
                            <m:e>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𝑢</m:t>
                                  </m:r>
                                </m:e>
                              </m:d>
                            </m:e>
                          </m:d>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𝑢</m:t>
                          </m:r>
                        </m:e>
                        <m:sub>
                          <m:r>
                            <m:rPr>
                              <m:sty m:val="p"/>
                            </m:rPr>
                            <a:rPr lang="en-US" altLang="zh-CN" b="0" i="1" smtClean="0">
                              <a:latin typeface="Cambria Math" panose="02040503050406030204" pitchFamily="18" charset="0"/>
                            </a:rPr>
                            <m:t>max</m:t>
                          </m:r>
                        </m:sub>
                      </m:sSub>
                      <m:r>
                        <a:rPr lang="en-US" altLang="zh-CN" b="0" i="1" smtClean="0">
                          <a:latin typeface="Cambria Math" panose="02040503050406030204" pitchFamily="18" charset="0"/>
                        </a:rPr>
                        <m:t>}</m:t>
                      </m:r>
                    </m:oMath>
                  </m:oMathPara>
                </a14:m>
                <a:endParaRPr lang="en-US" altLang="zh-CN" b="0" dirty="0"/>
              </a:p>
              <a:p>
                <a:r>
                  <a:rPr lang="zh-CN" altLang="en-US" dirty="0"/>
                  <a:t>定向喷射空间飞行器</a:t>
                </a:r>
                <a:r>
                  <a:rPr lang="en-US" altLang="zh-CN" dirty="0"/>
                  <a:t>(r=3,p=3)</a:t>
                </a:r>
              </a:p>
              <a:p>
                <a:pPr marL="0" indent="0">
                  <a:buNone/>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𝒞</m:t>
                      </m:r>
                      <m:r>
                        <a:rPr lang="en-US" altLang="zh-CN" i="1">
                          <a:latin typeface="Cambria Math" panose="02040503050406030204" pitchFamily="18" charset="0"/>
                        </a:rPr>
                        <m:t>=</m:t>
                      </m:r>
                      <m:d>
                        <m:dPr>
                          <m:begChr m:val="{"/>
                          <m:endChr m:val="|"/>
                          <m:ctrlPr>
                            <a:rPr lang="en-US" altLang="zh-CN" i="1">
                              <a:latin typeface="Cambria Math" panose="02040503050406030204" pitchFamily="18" charset="0"/>
                            </a:rPr>
                          </m:ctrlPr>
                        </m:dPr>
                        <m:e>
                          <m:d>
                            <m:dPr>
                              <m:ctrlPr>
                                <a:rPr lang="en-US" altLang="zh-CN" i="1">
                                  <a:latin typeface="Cambria Math" panose="02040503050406030204" pitchFamily="18" charset="0"/>
                                </a:rPr>
                              </m:ctrlPr>
                            </m:dPr>
                            <m:e>
                              <m:sSup>
                                <m:sSupPr>
                                  <m:ctrlPr>
                                    <a:rPr lang="en-US" altLang="zh-CN" i="1">
                                      <a:latin typeface="Cambria Math" panose="02040503050406030204" pitchFamily="18" charset="0"/>
                                    </a:rPr>
                                  </m:ctrlPr>
                                </m:s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𝑞</m:t>
                                      </m:r>
                                    </m:e>
                                  </m:acc>
                                </m:e>
                                <m:sup>
                                  <m:r>
                                    <a:rPr lang="en-US" altLang="zh-CN" i="1">
                                      <a:latin typeface="Cambria Math" panose="02040503050406030204" pitchFamily="18" charset="0"/>
                                    </a:rPr>
                                    <m:t>2</m:t>
                                  </m:r>
                                </m:sup>
                              </m:sSup>
                              <m:r>
                                <a:rPr lang="en-US" altLang="zh-CN" i="1">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𝑞</m:t>
                                  </m:r>
                                </m:e>
                              </m:acc>
                              <m:r>
                                <a:rPr lang="en-US" altLang="zh-CN" i="1">
                                  <a:latin typeface="Cambria Math" panose="02040503050406030204" pitchFamily="18" charset="0"/>
                                </a:rPr>
                                <m:t>,</m:t>
                              </m:r>
                              <m:r>
                                <a:rPr lang="en-US" altLang="zh-CN" i="1">
                                  <a:latin typeface="Cambria Math" panose="02040503050406030204" pitchFamily="18" charset="0"/>
                                </a:rPr>
                                <m:t>𝑢</m:t>
                              </m:r>
                            </m:e>
                          </m:d>
                        </m:e>
                      </m:d>
                      <m:sSub>
                        <m:sSubPr>
                          <m:ctrlPr>
                            <a:rPr lang="en-US" altLang="zh-CN" i="1">
                              <a:latin typeface="Cambria Math" panose="02040503050406030204" pitchFamily="18" charset="0"/>
                            </a:rPr>
                          </m:ctrlPr>
                        </m:sSubPr>
                        <m:e>
                          <m:d>
                            <m:dPr>
                              <m:begChr m:val="|"/>
                              <m:endChr m:val="|"/>
                              <m:ctrlPr>
                                <a:rPr lang="en-US" altLang="zh-CN" i="1">
                                  <a:latin typeface="Cambria Math" panose="02040503050406030204" pitchFamily="18" charset="0"/>
                                </a:rPr>
                              </m:ctrlPr>
                            </m:dPr>
                            <m:e>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𝑢</m:t>
                                  </m:r>
                                </m:e>
                              </m:d>
                            </m:e>
                          </m:d>
                        </m:e>
                        <m:sub>
                          <m:r>
                            <a:rPr lang="en-US" altLang="zh-CN" i="1">
                              <a:latin typeface="Cambria Math" panose="02040503050406030204" pitchFamily="18" charset="0"/>
                            </a:rPr>
                            <m:t>2</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𝑢</m:t>
                          </m:r>
                        </m:e>
                        <m:sub>
                          <m:r>
                            <m:rPr>
                              <m:sty m:val="p"/>
                            </m:rPr>
                            <a:rPr lang="en-US" altLang="zh-CN" i="1">
                              <a:latin typeface="Cambria Math" panose="02040503050406030204" pitchFamily="18" charset="0"/>
                            </a:rPr>
                            <m:t>max</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d>
                            <m:dPr>
                              <m:begChr m:val="|"/>
                              <m:endChr m:val="|"/>
                              <m:ctrlPr>
                                <a:rPr lang="en-US" altLang="zh-CN" b="0" i="1" smtClean="0">
                                  <a:latin typeface="Cambria Math" panose="02040503050406030204" pitchFamily="18" charset="0"/>
                                </a:rPr>
                              </m:ctrlPr>
                            </m:dPr>
                            <m:e>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𝑢</m:t>
                                  </m:r>
                                </m:e>
                              </m:d>
                            </m:e>
                          </m:d>
                        </m:e>
                        <m:sub>
                          <m:r>
                            <a:rPr lang="en-US" altLang="zh-CN" b="0" i="1" smtClean="0">
                              <a:latin typeface="Cambria Math" panose="02040503050406030204" pitchFamily="18" charset="0"/>
                            </a:rPr>
                            <m:t>2</m:t>
                          </m:r>
                        </m:sub>
                      </m:sSub>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cos</m:t>
                          </m:r>
                        </m:fName>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𝜙</m:t>
                              </m:r>
                            </m:e>
                          </m:d>
                        </m:e>
                      </m:func>
                      <m:r>
                        <a:rPr lang="en-US" altLang="zh-CN" b="0" i="1" smtClean="0">
                          <a:latin typeface="Cambria Math" panose="02040503050406030204" pitchFamily="18" charset="0"/>
                        </a:rPr>
                        <m:t>≤</m:t>
                      </m:r>
                      <m:r>
                        <a:rPr lang="en-US" altLang="zh-CN" b="0" i="1" smtClean="0">
                          <a:latin typeface="Cambria Math" panose="02040503050406030204" pitchFamily="18" charset="0"/>
                        </a:rPr>
                        <m:t>𝑃</m:t>
                      </m:r>
                      <m:sSup>
                        <m:sSupPr>
                          <m:ctrlPr>
                            <a:rPr lang="en-US" altLang="zh-CN" b="0" i="1" smtClean="0">
                              <a:latin typeface="Cambria Math" panose="02040503050406030204" pitchFamily="18" charset="0"/>
                            </a:rPr>
                          </m:ctrlPr>
                        </m:sSupPr>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𝑞</m:t>
                              </m:r>
                            </m:e>
                          </m:d>
                        </m:e>
                        <m:sup>
                          <m:r>
                            <a:rPr lang="en-US" altLang="zh-CN" b="0" i="1" smtClean="0">
                              <a:latin typeface="Cambria Math" panose="02040503050406030204" pitchFamily="18" charset="0"/>
                            </a:rPr>
                            <m:t>𝑇</m:t>
                          </m:r>
                        </m:sup>
                      </m:sSup>
                      <m:r>
                        <a:rPr lang="en-US" altLang="zh-CN" b="0" i="1" smtClean="0">
                          <a:latin typeface="Cambria Math" panose="02040503050406030204" pitchFamily="18" charset="0"/>
                        </a:rPr>
                        <m:t>𝑢</m:t>
                      </m:r>
                      <m:r>
                        <a:rPr lang="en-US" altLang="zh-CN" i="1">
                          <a:latin typeface="Cambria Math" panose="02040503050406030204" pitchFamily="18" charset="0"/>
                        </a:rPr>
                        <m:t>}</m:t>
                      </m:r>
                    </m:oMath>
                  </m:oMathPara>
                </a14:m>
                <a:endParaRPr lang="en-US" altLang="zh-CN" dirty="0"/>
              </a:p>
              <a:p>
                <a:r>
                  <a:rPr lang="zh-CN" altLang="en-US" dirty="0"/>
                  <a:t>摩擦轮车</a:t>
                </a:r>
                <a:r>
                  <a:rPr lang="en-US" altLang="zh-CN" dirty="0"/>
                  <a:t>(r=2,p=2)</a:t>
                </a:r>
              </a:p>
              <a:p>
                <a:pPr marL="0" indent="0">
                  <a:buNone/>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𝑀</m:t>
                      </m:r>
                      <m:r>
                        <a:rPr lang="en-US" altLang="zh-CN" b="0" i="1" smtClean="0">
                          <a:latin typeface="Cambria Math" panose="02040503050406030204" pitchFamily="18" charset="0"/>
                        </a:rPr>
                        <m:t>=</m:t>
                      </m:r>
                      <m:r>
                        <a:rPr lang="en-US" altLang="zh-CN" b="0" i="1" smtClean="0">
                          <a:latin typeface="Cambria Math" panose="02040503050406030204" pitchFamily="18" charset="0"/>
                        </a:rPr>
                        <m:t>𝑚𝐼</m:t>
                      </m:r>
                      <m:r>
                        <a:rPr lang="en-US" altLang="zh-CN" b="0" i="1" smtClean="0">
                          <a:latin typeface="Cambria Math" panose="02040503050406030204" pitchFamily="18" charset="0"/>
                        </a:rPr>
                        <m:t>,</m:t>
                      </m:r>
                      <m:r>
                        <a:rPr lang="en-US" altLang="zh-CN" b="0" i="1" smtClean="0">
                          <a:latin typeface="Cambria Math" panose="02040503050406030204" pitchFamily="18" charset="0"/>
                        </a:rPr>
                        <m:t>𝐶</m:t>
                      </m:r>
                      <m:r>
                        <a:rPr lang="en-US" altLang="zh-CN" b="0" i="1" smtClean="0">
                          <a:latin typeface="Cambria Math" panose="02040503050406030204" pitchFamily="18" charset="0"/>
                        </a:rPr>
                        <m:t>=0,</m:t>
                      </m:r>
                      <m:r>
                        <a:rPr lang="en-US" altLang="zh-CN" b="0" i="1" smtClean="0">
                          <a:latin typeface="Cambria Math" panose="02040503050406030204" pitchFamily="18" charset="0"/>
                        </a:rPr>
                        <m:t>𝑑</m:t>
                      </m:r>
                      <m:r>
                        <a:rPr lang="en-US" altLang="zh-CN" b="0" i="1" smtClean="0">
                          <a:latin typeface="Cambria Math" panose="02040503050406030204" pitchFamily="18" charset="0"/>
                        </a:rPr>
                        <m:t>=0</m:t>
                      </m:r>
                    </m:oMath>
                  </m:oMathPara>
                </a14:m>
                <a:endParaRPr lang="en-US" altLang="zh-CN" b="0" dirty="0"/>
              </a:p>
              <a:p>
                <a:pPr marL="0" indent="0">
                  <a:lnSpc>
                    <a:spcPct val="100000"/>
                  </a:lnSpc>
                  <a:buNone/>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𝑅</m:t>
                      </m:r>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m>
                            <m:mPr>
                              <m:plcHide m:val="on"/>
                              <m:mcs>
                                <m:mc>
                                  <m:mcPr>
                                    <m:count m:val="2"/>
                                    <m:mcJc m:val="center"/>
                                  </m:mcPr>
                                </m:mc>
                              </m:mcs>
                              <m:ctrlPr>
                                <a:rPr lang="en-US" altLang="zh-CN" b="0" i="1" smtClean="0">
                                  <a:latin typeface="Cambria Math" panose="02040503050406030204" pitchFamily="18" charset="0"/>
                                </a:rPr>
                              </m:ctrlPr>
                            </m:mPr>
                            <m:mr>
                              <m:e>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cos</m:t>
                                    </m:r>
                                  </m:fName>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𝜙</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𝑞</m:t>
                                            </m:r>
                                          </m:e>
                                        </m:d>
                                      </m:e>
                                    </m:d>
                                  </m:e>
                                </m:func>
                              </m:e>
                              <m:e>
                                <m:r>
                                  <a:rPr lang="en-US" altLang="zh-CN" b="0" i="1" smtClean="0">
                                    <a:latin typeface="Cambria Math" panose="02040503050406030204" pitchFamily="18" charset="0"/>
                                  </a:rPr>
                                  <m:t>−</m:t>
                                </m:r>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sin</m:t>
                                    </m:r>
                                  </m:fName>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𝜙</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𝑞</m:t>
                                            </m:r>
                                          </m:e>
                                        </m:d>
                                      </m:e>
                                    </m:d>
                                  </m:e>
                                </m:func>
                              </m:e>
                            </m:mr>
                            <m:mr>
                              <m:e>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sin</m:t>
                                    </m:r>
                                  </m:fName>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𝜙</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𝑞</m:t>
                                            </m:r>
                                          </m:e>
                                        </m:d>
                                      </m:e>
                                    </m:d>
                                  </m:e>
                                </m:func>
                              </m:e>
                              <m:e>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cos</m:t>
                                    </m:r>
                                  </m:fName>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𝜙</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𝑞</m:t>
                                            </m:r>
                                          </m:e>
                                        </m:d>
                                      </m:e>
                                    </m:d>
                                  </m:e>
                                </m:func>
                              </m:e>
                            </m:mr>
                          </m:m>
                        </m:e>
                      </m:d>
                    </m:oMath>
                  </m:oMathPara>
                </a14:m>
                <a:endParaRPr lang="en-US" altLang="zh-CN" dirty="0"/>
              </a:p>
              <a:p>
                <a:pPr marL="0" indent="0">
                  <a:lnSpc>
                    <a:spcPct val="100000"/>
                  </a:lnSpc>
                  <a:buNone/>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𝒞</m:t>
                      </m:r>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d>
                            <m:dPr>
                              <m:ctrlPr>
                                <a:rPr lang="en-US" altLang="zh-CN" b="0" i="1" smtClean="0">
                                  <a:latin typeface="Cambria Math" panose="02040503050406030204" pitchFamily="18" charset="0"/>
                                </a:rPr>
                              </m:ctrlPr>
                            </m:dPr>
                            <m:e>
                              <m:sSup>
                                <m:sSupPr>
                                  <m:ctrlPr>
                                    <a:rPr lang="en-US" altLang="zh-CN" b="0" i="1" smtClean="0">
                                      <a:latin typeface="Cambria Math" panose="02040503050406030204" pitchFamily="18" charset="0"/>
                                    </a:rPr>
                                  </m:ctrlPr>
                                </m:sSup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𝑞</m:t>
                                      </m:r>
                                    </m:e>
                                  </m:acc>
                                </m:e>
                                <m:sup>
                                  <m:r>
                                    <a:rPr lang="en-US" altLang="zh-CN" b="0" i="1" smtClean="0">
                                      <a:latin typeface="Cambria Math" panose="02040503050406030204" pitchFamily="18" charset="0"/>
                                    </a:rPr>
                                    <m:t>2</m:t>
                                  </m:r>
                                </m:sup>
                              </m:sSup>
                              <m:r>
                                <a:rPr lang="en-US" altLang="zh-CN" b="0" i="1" smtClean="0">
                                  <a:latin typeface="Cambria Math" panose="02040503050406030204" pitchFamily="18" charset="0"/>
                                </a:rPr>
                                <m:t>,</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𝑞</m:t>
                                  </m:r>
                                </m:e>
                              </m:acc>
                              <m:r>
                                <a:rPr lang="en-US" altLang="zh-CN" b="0" i="1" smtClean="0">
                                  <a:latin typeface="Cambria Math" panose="02040503050406030204" pitchFamily="18" charset="0"/>
                                </a:rPr>
                                <m:t>,</m:t>
                              </m:r>
                              <m:r>
                                <a:rPr lang="en-US" altLang="zh-CN" b="0" i="1" smtClean="0">
                                  <a:latin typeface="Cambria Math" panose="02040503050406030204" pitchFamily="18" charset="0"/>
                                </a:rPr>
                                <m:t>𝑢</m:t>
                              </m:r>
                            </m:e>
                          </m:d>
                        </m:e>
                      </m:d>
                      <m:sSub>
                        <m:sSubPr>
                          <m:ctrlPr>
                            <a:rPr lang="en-US" altLang="zh-CN" b="0" i="1" smtClean="0">
                              <a:latin typeface="Cambria Math" panose="02040503050406030204" pitchFamily="18" charset="0"/>
                            </a:rPr>
                          </m:ctrlPr>
                        </m:sSubPr>
                        <m:e>
                          <m:d>
                            <m:dPr>
                              <m:begChr m:val="|"/>
                              <m:endChr m:val="|"/>
                              <m:ctrlPr>
                                <a:rPr lang="en-US" altLang="zh-CN" b="0" i="1" smtClean="0">
                                  <a:latin typeface="Cambria Math" panose="02040503050406030204" pitchFamily="18" charset="0"/>
                                </a:rPr>
                              </m:ctrlPr>
                            </m:dPr>
                            <m:e>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𝑢</m:t>
                                  </m:r>
                                </m:e>
                              </m:d>
                            </m:e>
                          </m:d>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𝜇</m:t>
                          </m:r>
                        </m:e>
                        <m:sub>
                          <m:r>
                            <a:rPr lang="en-US" altLang="zh-CN" b="0" i="1" smtClean="0">
                              <a:latin typeface="Cambria Math" panose="02040503050406030204" pitchFamily="18" charset="0"/>
                            </a:rPr>
                            <m:t>𝑠</m:t>
                          </m:r>
                        </m:sub>
                      </m:s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𝐹</m:t>
                          </m:r>
                        </m:e>
                        <m:sub>
                          <m:r>
                            <a:rPr lang="en-US" altLang="zh-CN" b="0" i="1" smtClean="0">
                              <a:latin typeface="Cambria Math" panose="02040503050406030204" pitchFamily="18" charset="0"/>
                            </a:rPr>
                            <m:t>𝑁</m:t>
                          </m:r>
                        </m:sub>
                      </m:sSub>
                      <m:r>
                        <a:rPr lang="en-US" altLang="zh-CN" b="0" i="1" smtClean="0">
                          <a:latin typeface="Cambria Math" panose="02040503050406030204" pitchFamily="18" charset="0"/>
                        </a:rPr>
                        <m:t>, </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𝑙𝑜𝑛𝑔</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𝑊</m:t>
                          </m:r>
                        </m:e>
                        <m:sub>
                          <m:r>
                            <a:rPr lang="en-US" altLang="zh-CN" b="0" i="1" smtClean="0">
                              <a:latin typeface="Cambria Math" panose="02040503050406030204" pitchFamily="18" charset="0"/>
                            </a:rPr>
                            <m:t>𝑓</m:t>
                          </m:r>
                        </m:sub>
                      </m:s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𝜇</m:t>
                          </m:r>
                        </m:e>
                        <m:sub>
                          <m:r>
                            <a:rPr lang="en-US" altLang="zh-CN" b="0" i="1" smtClean="0">
                              <a:latin typeface="Cambria Math" panose="02040503050406030204" pitchFamily="18" charset="0"/>
                            </a:rPr>
                            <m:t>𝑆</m:t>
                          </m:r>
                        </m:sub>
                      </m:s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𝐹</m:t>
                          </m:r>
                        </m:e>
                        <m:sub>
                          <m:r>
                            <a:rPr lang="en-US" altLang="zh-CN" b="0" i="1" smtClean="0">
                              <a:latin typeface="Cambria Math" panose="02040503050406030204" pitchFamily="18" charset="0"/>
                            </a:rPr>
                            <m:t>𝑁</m:t>
                          </m:r>
                        </m:sub>
                      </m:sSub>
                      <m:r>
                        <a:rPr lang="en-US" altLang="zh-CN" b="0" i="1" smtClean="0">
                          <a:latin typeface="Cambria Math" panose="02040503050406030204" pitchFamily="18" charset="0"/>
                        </a:rPr>
                        <m:t>}</m:t>
                      </m:r>
                    </m:oMath>
                  </m:oMathPara>
                </a14:m>
                <a:endParaRPr lang="en-US" altLang="zh-CN" dirty="0"/>
              </a:p>
              <a:p>
                <a:endParaRPr lang="en-US" altLang="zh-CN" dirty="0"/>
              </a:p>
              <a:p>
                <a:pPr marL="0" indent="0">
                  <a:buNone/>
                </a:pPr>
                <a:endParaRPr lang="en-US" altLang="zh-CN" b="0" dirty="0"/>
              </a:p>
              <a:p>
                <a:pPr marL="0" indent="0">
                  <a:buNone/>
                </a:pPr>
                <a:endParaRPr lang="en-US" altLang="zh-CN" dirty="0"/>
              </a:p>
              <a:p>
                <a:endParaRPr lang="zh-CN" altLang="en-US" dirty="0"/>
              </a:p>
            </p:txBody>
          </p:sp>
        </mc:Choice>
        <mc:Fallback>
          <p:sp>
            <p:nvSpPr>
              <p:cNvPr id="5" name="Text Placeholder 4">
                <a:extLst>
                  <a:ext uri="{FF2B5EF4-FFF2-40B4-BE49-F238E27FC236}">
                    <a16:creationId xmlns:a16="http://schemas.microsoft.com/office/drawing/2014/main" id="{38E2A89F-50D8-4686-8D56-625A27282063}"/>
                  </a:ext>
                </a:extLst>
              </p:cNvPr>
              <p:cNvSpPr>
                <a:spLocks noGrp="1" noRot="1" noChangeAspect="1" noMove="1" noResize="1" noEditPoints="1" noAdjustHandles="1" noChangeArrowheads="1" noChangeShapeType="1" noTextEdit="1"/>
              </p:cNvSpPr>
              <p:nvPr>
                <p:ph type="body" sz="quarter" idx="14"/>
              </p:nvPr>
            </p:nvSpPr>
            <p:spPr>
              <a:xfrm>
                <a:off x="319056" y="766710"/>
                <a:ext cx="5533104" cy="6047633"/>
              </a:xfrm>
              <a:blipFill>
                <a:blip r:embed="rId2"/>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 name="Text Placeholder 4">
                <a:extLst>
                  <a:ext uri="{FF2B5EF4-FFF2-40B4-BE49-F238E27FC236}">
                    <a16:creationId xmlns:a16="http://schemas.microsoft.com/office/drawing/2014/main" id="{1EADA831-6D17-4ADE-AFAB-00710AAFB60E}"/>
                  </a:ext>
                </a:extLst>
              </p:cNvPr>
              <p:cNvSpPr txBox="1">
                <a:spLocks/>
              </p:cNvSpPr>
              <p:nvPr/>
            </p:nvSpPr>
            <p:spPr>
              <a:xfrm>
                <a:off x="5852160" y="802885"/>
                <a:ext cx="5533104" cy="6047633"/>
              </a:xfrm>
              <a:prstGeom prst="rect">
                <a:avLst/>
              </a:prstGeom>
            </p:spPr>
            <p:txBody>
              <a:bodyPr/>
              <a:lstStyle>
                <a:lvl1pPr marL="228600" indent="-228600" algn="l" defTabSz="914400" rtl="0" eaLnBrk="1" latinLnBrk="0" hangingPunct="1">
                  <a:lnSpc>
                    <a:spcPct val="130000"/>
                  </a:lnSpc>
                  <a:spcBef>
                    <a:spcPts val="1000"/>
                  </a:spcBef>
                  <a:buFontTx/>
                  <a:buBlip>
                    <a:blip r:embed="rId3"/>
                  </a:buBlip>
                  <a:defRPr sz="2000" kern="1200">
                    <a:solidFill>
                      <a:schemeClr val="accent2"/>
                    </a:solidFill>
                    <a:latin typeface="+mn-lt"/>
                    <a:ea typeface="+mn-ea"/>
                    <a:cs typeface="+mn-cs"/>
                  </a:defRPr>
                </a:lvl1pPr>
                <a:lvl2pPr marL="685800" indent="-228600" algn="l" defTabSz="914400" rtl="0" eaLnBrk="1" latinLnBrk="0" hangingPunct="1">
                  <a:lnSpc>
                    <a:spcPct val="130000"/>
                  </a:lnSpc>
                  <a:spcBef>
                    <a:spcPts val="500"/>
                  </a:spcBef>
                  <a:buFont typeface="Arial" panose="020B0604020202020204" pitchFamily="34" charset="0"/>
                  <a:buChar char="•"/>
                  <a:defRPr sz="2000" kern="1200">
                    <a:solidFill>
                      <a:schemeClr val="accent2"/>
                    </a:solidFill>
                    <a:latin typeface="+mn-lt"/>
                    <a:ea typeface="+mn-ea"/>
                    <a:cs typeface="+mn-cs"/>
                  </a:defRPr>
                </a:lvl2pPr>
                <a:lvl3pPr marL="1143000" indent="-228600" algn="l" defTabSz="914400" rtl="0" eaLnBrk="1" latinLnBrk="0" hangingPunct="1">
                  <a:lnSpc>
                    <a:spcPct val="130000"/>
                  </a:lnSpc>
                  <a:spcBef>
                    <a:spcPts val="500"/>
                  </a:spcBef>
                  <a:buFont typeface="Arial" panose="020B0604020202020204" pitchFamily="34" charset="0"/>
                  <a:buChar char="•"/>
                  <a:defRPr sz="1800" kern="1200">
                    <a:solidFill>
                      <a:schemeClr val="accent2"/>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20204" pitchFamily="34" charset="0"/>
                  <a:buChar char="•"/>
                  <a:defRPr sz="1600" kern="1200">
                    <a:solidFill>
                      <a:schemeClr val="accent2"/>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20204" pitchFamily="34" charset="0"/>
                  <a:buChar char="•"/>
                  <a:defRPr sz="16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t>摩擦轮</a:t>
                </a:r>
                <a:r>
                  <a:rPr lang="en-US" altLang="zh-CN" dirty="0"/>
                  <a:t>-</a:t>
                </a:r>
                <a:r>
                  <a:rPr lang="zh-CN" altLang="en-US" dirty="0"/>
                  <a:t>空气阻尼</a:t>
                </a:r>
                <a:r>
                  <a:rPr lang="en-US" altLang="zh-CN" dirty="0"/>
                  <a:t>-</a:t>
                </a:r>
                <a:r>
                  <a:rPr lang="zh-CN" altLang="en-US" dirty="0"/>
                  <a:t>车</a:t>
                </a:r>
                <a:r>
                  <a:rPr lang="en-US" altLang="zh-CN" dirty="0"/>
                  <a:t>(r=2,p=2)</a:t>
                </a:r>
              </a:p>
              <a:p>
                <a:pPr marL="0" indent="0">
                  <a:lnSpc>
                    <a:spcPct val="100000"/>
                  </a:lnSpc>
                  <a:buFontTx/>
                  <a:buNone/>
                </a:pPr>
                <a14:m>
                  <m:oMathPara xmlns:m="http://schemas.openxmlformats.org/officeDocument/2006/math">
                    <m:oMathParaPr>
                      <m:jc m:val="centerGroup"/>
                    </m:oMathParaPr>
                    <m:oMath xmlns:m="http://schemas.openxmlformats.org/officeDocument/2006/math">
                      <m:r>
                        <a:rPr lang="en-US" altLang="zh-CN" i="1" smtClean="0">
                          <a:latin typeface="Cambria Math" panose="02040503050406030204" pitchFamily="18" charset="0"/>
                        </a:rPr>
                        <m:t>𝑀</m:t>
                      </m:r>
                      <m:r>
                        <a:rPr lang="en-US" altLang="zh-CN" i="1" smtClean="0">
                          <a:latin typeface="Cambria Math" panose="02040503050406030204" pitchFamily="18" charset="0"/>
                        </a:rPr>
                        <m:t>=</m:t>
                      </m:r>
                      <m:r>
                        <a:rPr lang="en-US" altLang="zh-CN" i="1" smtClean="0">
                          <a:latin typeface="Cambria Math" panose="02040503050406030204" pitchFamily="18" charset="0"/>
                        </a:rPr>
                        <m:t>𝑚𝐼</m:t>
                      </m:r>
                      <m:r>
                        <a:rPr lang="en-US" altLang="zh-CN" i="1" smtClean="0">
                          <a:latin typeface="Cambria Math" panose="02040503050406030204" pitchFamily="18" charset="0"/>
                        </a:rPr>
                        <m:t>,</m:t>
                      </m:r>
                      <m:r>
                        <a:rPr lang="en-US" altLang="zh-CN" i="1" smtClean="0">
                          <a:latin typeface="Cambria Math" panose="02040503050406030204" pitchFamily="18" charset="0"/>
                        </a:rPr>
                        <m:t>𝐶</m:t>
                      </m:r>
                      <m:r>
                        <a:rPr lang="en-US" altLang="zh-CN"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m>
                            <m:mPr>
                              <m:plcHide m:val="on"/>
                              <m:mcs>
                                <m:mc>
                                  <m:mcPr>
                                    <m:count m:val="2"/>
                                    <m:mcJc m:val="center"/>
                                  </m:mcPr>
                                </m:mc>
                              </m:mcs>
                              <m:ctrlPr>
                                <a:rPr lang="en-US" altLang="zh-CN" b="0" i="1" smtClean="0">
                                  <a:latin typeface="Cambria Math" panose="02040503050406030204" pitchFamily="18" charset="0"/>
                                </a:rPr>
                              </m:ctrlPr>
                            </m:mPr>
                            <m:mr>
                              <m:e>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2</m:t>
                                    </m:r>
                                  </m:den>
                                </m:f>
                                <m:r>
                                  <a:rPr lang="en-US" altLang="zh-CN" b="0" i="1" smtClean="0">
                                    <a:latin typeface="Cambria Math" panose="02040503050406030204" pitchFamily="18" charset="0"/>
                                  </a:rPr>
                                  <m:t>𝜌</m:t>
                                </m:r>
                                <m:r>
                                  <a:rPr lang="en-US" altLang="zh-CN" b="0" i="1" smtClean="0">
                                    <a:latin typeface="Cambria Math" panose="02040503050406030204" pitchFamily="18" charset="0"/>
                                  </a:rPr>
                                  <m:t>𝐴</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𝐷</m:t>
                                    </m:r>
                                  </m:sub>
                                </m:sSub>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e>
                              <m:e>
                                <m:r>
                                  <a:rPr lang="en-US" altLang="zh-CN" b="0" i="1" smtClean="0">
                                    <a:latin typeface="Cambria Math" panose="02040503050406030204" pitchFamily="18" charset="0"/>
                                  </a:rPr>
                                  <m:t>0</m:t>
                                </m:r>
                              </m:e>
                            </m:mr>
                            <m:mr>
                              <m:e>
                                <m:r>
                                  <a:rPr lang="en-US" altLang="zh-CN" b="0" i="1" smtClean="0">
                                    <a:latin typeface="Cambria Math" panose="02040503050406030204" pitchFamily="18" charset="0"/>
                                  </a:rPr>
                                  <m:t>0</m:t>
                                </m:r>
                              </m:e>
                              <m:e>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2</m:t>
                                    </m:r>
                                  </m:den>
                                </m:f>
                                <m:r>
                                  <a:rPr lang="en-US" altLang="zh-CN" b="0" i="1" smtClean="0">
                                    <a:latin typeface="Cambria Math" panose="02040503050406030204" pitchFamily="18" charset="0"/>
                                  </a:rPr>
                                  <m:t>𝜌</m:t>
                                </m:r>
                                <m:r>
                                  <a:rPr lang="en-US" altLang="zh-CN" b="0" i="1" smtClean="0">
                                    <a:latin typeface="Cambria Math" panose="02040503050406030204" pitchFamily="18" charset="0"/>
                                  </a:rPr>
                                  <m:t>𝐴</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𝐷</m:t>
                                    </m:r>
                                  </m:sub>
                                </m:sSub>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𝑦</m:t>
                                    </m:r>
                                  </m:e>
                                </m:acc>
                              </m:e>
                            </m:mr>
                          </m:m>
                        </m:e>
                      </m:d>
                      <m:r>
                        <a:rPr lang="en-US" altLang="zh-CN" i="1" smtClean="0">
                          <a:latin typeface="Cambria Math" panose="02040503050406030204" pitchFamily="18" charset="0"/>
                        </a:rPr>
                        <m:t>,</m:t>
                      </m:r>
                      <m:r>
                        <a:rPr lang="en-US" altLang="zh-CN" i="1" smtClean="0">
                          <a:latin typeface="Cambria Math" panose="02040503050406030204" pitchFamily="18" charset="0"/>
                        </a:rPr>
                        <m:t>𝑑</m:t>
                      </m:r>
                      <m:r>
                        <a:rPr lang="en-US" altLang="zh-CN" i="1" smtClean="0">
                          <a:latin typeface="Cambria Math" panose="02040503050406030204" pitchFamily="18" charset="0"/>
                        </a:rPr>
                        <m:t>=0</m:t>
                      </m:r>
                    </m:oMath>
                  </m:oMathPara>
                </a14:m>
                <a:endParaRPr lang="en-US" altLang="zh-CN" dirty="0"/>
              </a:p>
              <a:p>
                <a:pPr marL="0" indent="0">
                  <a:lnSpc>
                    <a:spcPct val="100000"/>
                  </a:lnSpc>
                  <a:buFontTx/>
                  <a:buNone/>
                </a:pPr>
                <a14:m>
                  <m:oMathPara xmlns:m="http://schemas.openxmlformats.org/officeDocument/2006/math">
                    <m:oMathParaPr>
                      <m:jc m:val="centerGroup"/>
                    </m:oMathParaPr>
                    <m:oMath xmlns:m="http://schemas.openxmlformats.org/officeDocument/2006/math">
                      <m:r>
                        <a:rPr lang="en-US" altLang="zh-CN" i="1" smtClean="0">
                          <a:latin typeface="Cambria Math" panose="02040503050406030204" pitchFamily="18" charset="0"/>
                        </a:rPr>
                        <m:t>𝑅</m:t>
                      </m:r>
                      <m:r>
                        <a:rPr lang="en-US" altLang="zh-CN" i="1" smtClean="0">
                          <a:latin typeface="Cambria Math" panose="02040503050406030204" pitchFamily="18" charset="0"/>
                        </a:rPr>
                        <m:t>=</m:t>
                      </m:r>
                      <m:d>
                        <m:dPr>
                          <m:begChr m:val="["/>
                          <m:endChr m:val="]"/>
                          <m:ctrlPr>
                            <a:rPr lang="en-US" altLang="zh-CN" i="1" smtClean="0">
                              <a:latin typeface="Cambria Math" panose="02040503050406030204" pitchFamily="18" charset="0"/>
                            </a:rPr>
                          </m:ctrlPr>
                        </m:dPr>
                        <m:e>
                          <m:m>
                            <m:mPr>
                              <m:plcHide m:val="on"/>
                              <m:mcs>
                                <m:mc>
                                  <m:mcPr>
                                    <m:count m:val="2"/>
                                    <m:mcJc m:val="center"/>
                                  </m:mcPr>
                                </m:mc>
                              </m:mcs>
                              <m:ctrlPr>
                                <a:rPr lang="en-US" altLang="zh-CN" i="1" smtClean="0">
                                  <a:latin typeface="Cambria Math" panose="02040503050406030204" pitchFamily="18" charset="0"/>
                                </a:rPr>
                              </m:ctrlPr>
                            </m:mPr>
                            <m:mr>
                              <m:e>
                                <m:func>
                                  <m:funcPr>
                                    <m:ctrlPr>
                                      <a:rPr lang="en-US" altLang="zh-CN" i="1" smtClean="0">
                                        <a:latin typeface="Cambria Math" panose="02040503050406030204" pitchFamily="18" charset="0"/>
                                      </a:rPr>
                                    </m:ctrlPr>
                                  </m:funcPr>
                                  <m:fName>
                                    <m:r>
                                      <m:rPr>
                                        <m:sty m:val="p"/>
                                      </m:rPr>
                                      <a:rPr lang="en-US" altLang="zh-CN" smtClean="0">
                                        <a:latin typeface="Cambria Math" panose="02040503050406030204" pitchFamily="18" charset="0"/>
                                      </a:rPr>
                                      <m:t>cos</m:t>
                                    </m:r>
                                  </m:fName>
                                  <m:e>
                                    <m:d>
                                      <m:dPr>
                                        <m:ctrlPr>
                                          <a:rPr lang="en-US" altLang="zh-CN" i="1" smtClean="0">
                                            <a:latin typeface="Cambria Math" panose="02040503050406030204" pitchFamily="18" charset="0"/>
                                          </a:rPr>
                                        </m:ctrlPr>
                                      </m:dPr>
                                      <m:e>
                                        <m:r>
                                          <a:rPr lang="en-US" altLang="zh-CN" i="1" smtClean="0">
                                            <a:latin typeface="Cambria Math" panose="02040503050406030204" pitchFamily="18" charset="0"/>
                                          </a:rPr>
                                          <m:t>𝜙</m:t>
                                        </m:r>
                                        <m:d>
                                          <m:dPr>
                                            <m:ctrlPr>
                                              <a:rPr lang="en-US" altLang="zh-CN" i="1" smtClean="0">
                                                <a:latin typeface="Cambria Math" panose="02040503050406030204" pitchFamily="18" charset="0"/>
                                              </a:rPr>
                                            </m:ctrlPr>
                                          </m:dPr>
                                          <m:e>
                                            <m:r>
                                              <a:rPr lang="en-US" altLang="zh-CN" i="1" smtClean="0">
                                                <a:latin typeface="Cambria Math" panose="02040503050406030204" pitchFamily="18" charset="0"/>
                                              </a:rPr>
                                              <m:t>𝑞</m:t>
                                            </m:r>
                                          </m:e>
                                        </m:d>
                                      </m:e>
                                    </m:d>
                                  </m:e>
                                </m:func>
                              </m:e>
                              <m:e>
                                <m:r>
                                  <a:rPr lang="en-US" altLang="zh-CN" i="1" smtClean="0">
                                    <a:latin typeface="Cambria Math" panose="02040503050406030204" pitchFamily="18" charset="0"/>
                                  </a:rPr>
                                  <m:t>−</m:t>
                                </m:r>
                                <m:func>
                                  <m:funcPr>
                                    <m:ctrlPr>
                                      <a:rPr lang="en-US" altLang="zh-CN" i="1" smtClean="0">
                                        <a:latin typeface="Cambria Math" panose="02040503050406030204" pitchFamily="18" charset="0"/>
                                      </a:rPr>
                                    </m:ctrlPr>
                                  </m:funcPr>
                                  <m:fName>
                                    <m:r>
                                      <m:rPr>
                                        <m:sty m:val="p"/>
                                      </m:rPr>
                                      <a:rPr lang="en-US" altLang="zh-CN" smtClean="0">
                                        <a:latin typeface="Cambria Math" panose="02040503050406030204" pitchFamily="18" charset="0"/>
                                      </a:rPr>
                                      <m:t>sin</m:t>
                                    </m:r>
                                  </m:fName>
                                  <m:e>
                                    <m:d>
                                      <m:dPr>
                                        <m:ctrlPr>
                                          <a:rPr lang="en-US" altLang="zh-CN" i="1" smtClean="0">
                                            <a:latin typeface="Cambria Math" panose="02040503050406030204" pitchFamily="18" charset="0"/>
                                          </a:rPr>
                                        </m:ctrlPr>
                                      </m:dPr>
                                      <m:e>
                                        <m:r>
                                          <a:rPr lang="en-US" altLang="zh-CN" i="1" smtClean="0">
                                            <a:latin typeface="Cambria Math" panose="02040503050406030204" pitchFamily="18" charset="0"/>
                                          </a:rPr>
                                          <m:t>𝜙</m:t>
                                        </m:r>
                                        <m:d>
                                          <m:dPr>
                                            <m:ctrlPr>
                                              <a:rPr lang="en-US" altLang="zh-CN" i="1" smtClean="0">
                                                <a:latin typeface="Cambria Math" panose="02040503050406030204" pitchFamily="18" charset="0"/>
                                              </a:rPr>
                                            </m:ctrlPr>
                                          </m:dPr>
                                          <m:e>
                                            <m:r>
                                              <a:rPr lang="en-US" altLang="zh-CN" i="1" smtClean="0">
                                                <a:latin typeface="Cambria Math" panose="02040503050406030204" pitchFamily="18" charset="0"/>
                                              </a:rPr>
                                              <m:t>𝑞</m:t>
                                            </m:r>
                                          </m:e>
                                        </m:d>
                                      </m:e>
                                    </m:d>
                                  </m:e>
                                </m:func>
                              </m:e>
                            </m:mr>
                            <m:mr>
                              <m:e>
                                <m:func>
                                  <m:funcPr>
                                    <m:ctrlPr>
                                      <a:rPr lang="en-US" altLang="zh-CN" i="1" smtClean="0">
                                        <a:latin typeface="Cambria Math" panose="02040503050406030204" pitchFamily="18" charset="0"/>
                                      </a:rPr>
                                    </m:ctrlPr>
                                  </m:funcPr>
                                  <m:fName>
                                    <m:r>
                                      <m:rPr>
                                        <m:sty m:val="p"/>
                                      </m:rPr>
                                      <a:rPr lang="en-US" altLang="zh-CN" smtClean="0">
                                        <a:latin typeface="Cambria Math" panose="02040503050406030204" pitchFamily="18" charset="0"/>
                                      </a:rPr>
                                      <m:t>sin</m:t>
                                    </m:r>
                                  </m:fName>
                                  <m:e>
                                    <m:d>
                                      <m:dPr>
                                        <m:ctrlPr>
                                          <a:rPr lang="en-US" altLang="zh-CN" i="1" smtClean="0">
                                            <a:latin typeface="Cambria Math" panose="02040503050406030204" pitchFamily="18" charset="0"/>
                                          </a:rPr>
                                        </m:ctrlPr>
                                      </m:dPr>
                                      <m:e>
                                        <m:r>
                                          <a:rPr lang="en-US" altLang="zh-CN" i="1" smtClean="0">
                                            <a:latin typeface="Cambria Math" panose="02040503050406030204" pitchFamily="18" charset="0"/>
                                          </a:rPr>
                                          <m:t>𝜙</m:t>
                                        </m:r>
                                        <m:d>
                                          <m:dPr>
                                            <m:ctrlPr>
                                              <a:rPr lang="en-US" altLang="zh-CN" i="1" smtClean="0">
                                                <a:latin typeface="Cambria Math" panose="02040503050406030204" pitchFamily="18" charset="0"/>
                                              </a:rPr>
                                            </m:ctrlPr>
                                          </m:dPr>
                                          <m:e>
                                            <m:r>
                                              <a:rPr lang="en-US" altLang="zh-CN" i="1" smtClean="0">
                                                <a:latin typeface="Cambria Math" panose="02040503050406030204" pitchFamily="18" charset="0"/>
                                              </a:rPr>
                                              <m:t>𝑞</m:t>
                                            </m:r>
                                          </m:e>
                                        </m:d>
                                      </m:e>
                                    </m:d>
                                  </m:e>
                                </m:func>
                              </m:e>
                              <m:e>
                                <m:func>
                                  <m:funcPr>
                                    <m:ctrlPr>
                                      <a:rPr lang="en-US" altLang="zh-CN" i="1" smtClean="0">
                                        <a:latin typeface="Cambria Math" panose="02040503050406030204" pitchFamily="18" charset="0"/>
                                      </a:rPr>
                                    </m:ctrlPr>
                                  </m:funcPr>
                                  <m:fName>
                                    <m:r>
                                      <m:rPr>
                                        <m:sty m:val="p"/>
                                      </m:rPr>
                                      <a:rPr lang="en-US" altLang="zh-CN" smtClean="0">
                                        <a:latin typeface="Cambria Math" panose="02040503050406030204" pitchFamily="18" charset="0"/>
                                      </a:rPr>
                                      <m:t>cos</m:t>
                                    </m:r>
                                  </m:fName>
                                  <m:e>
                                    <m:d>
                                      <m:dPr>
                                        <m:ctrlPr>
                                          <a:rPr lang="en-US" altLang="zh-CN" i="1" smtClean="0">
                                            <a:latin typeface="Cambria Math" panose="02040503050406030204" pitchFamily="18" charset="0"/>
                                          </a:rPr>
                                        </m:ctrlPr>
                                      </m:dPr>
                                      <m:e>
                                        <m:r>
                                          <a:rPr lang="en-US" altLang="zh-CN" i="1" smtClean="0">
                                            <a:latin typeface="Cambria Math" panose="02040503050406030204" pitchFamily="18" charset="0"/>
                                          </a:rPr>
                                          <m:t>𝜙</m:t>
                                        </m:r>
                                        <m:d>
                                          <m:dPr>
                                            <m:ctrlPr>
                                              <a:rPr lang="en-US" altLang="zh-CN" i="1" smtClean="0">
                                                <a:latin typeface="Cambria Math" panose="02040503050406030204" pitchFamily="18" charset="0"/>
                                              </a:rPr>
                                            </m:ctrlPr>
                                          </m:dPr>
                                          <m:e>
                                            <m:r>
                                              <a:rPr lang="en-US" altLang="zh-CN" i="1" smtClean="0">
                                                <a:latin typeface="Cambria Math" panose="02040503050406030204" pitchFamily="18" charset="0"/>
                                              </a:rPr>
                                              <m:t>𝑞</m:t>
                                            </m:r>
                                          </m:e>
                                        </m:d>
                                      </m:e>
                                    </m:d>
                                  </m:e>
                                </m:func>
                              </m:e>
                            </m:mr>
                          </m:m>
                        </m:e>
                      </m:d>
                    </m:oMath>
                  </m:oMathPara>
                </a14:m>
                <a:endParaRPr lang="en-US" altLang="zh-CN" dirty="0"/>
              </a:p>
              <a:p>
                <a:pPr marL="0" indent="0">
                  <a:lnSpc>
                    <a:spcPct val="100000"/>
                  </a:lnSpc>
                  <a:buFontTx/>
                  <a:buNone/>
                </a:pPr>
                <a14:m>
                  <m:oMathPara xmlns:m="http://schemas.openxmlformats.org/officeDocument/2006/math">
                    <m:oMathParaPr>
                      <m:jc m:val="centerGroup"/>
                    </m:oMathParaPr>
                    <m:oMath xmlns:m="http://schemas.openxmlformats.org/officeDocument/2006/math">
                      <m:r>
                        <a:rPr lang="en-US" altLang="zh-CN" i="1" smtClean="0">
                          <a:latin typeface="Cambria Math" panose="02040503050406030204" pitchFamily="18" charset="0"/>
                        </a:rPr>
                        <m:t>𝒞</m:t>
                      </m:r>
                      <m:r>
                        <a:rPr lang="en-US" altLang="zh-CN" i="1" smtClean="0">
                          <a:latin typeface="Cambria Math" panose="02040503050406030204" pitchFamily="18" charset="0"/>
                        </a:rPr>
                        <m:t>=</m:t>
                      </m:r>
                      <m:d>
                        <m:dPr>
                          <m:begChr m:val="{"/>
                          <m:endChr m:val="|"/>
                          <m:ctrlPr>
                            <a:rPr lang="en-US" altLang="zh-CN" i="1" smtClean="0">
                              <a:latin typeface="Cambria Math" panose="02040503050406030204" pitchFamily="18" charset="0"/>
                            </a:rPr>
                          </m:ctrlPr>
                        </m:dPr>
                        <m:e>
                          <m:d>
                            <m:dPr>
                              <m:ctrlPr>
                                <a:rPr lang="en-US" altLang="zh-CN" i="1" smtClean="0">
                                  <a:latin typeface="Cambria Math" panose="02040503050406030204" pitchFamily="18" charset="0"/>
                                </a:rPr>
                              </m:ctrlPr>
                            </m:dPr>
                            <m:e>
                              <m:sSup>
                                <m:sSupPr>
                                  <m:ctrlPr>
                                    <a:rPr lang="en-US" altLang="zh-CN" i="1" smtClean="0">
                                      <a:latin typeface="Cambria Math" panose="02040503050406030204" pitchFamily="18" charset="0"/>
                                    </a:rPr>
                                  </m:ctrlPr>
                                </m:sSupPr>
                                <m:e>
                                  <m:acc>
                                    <m:accPr>
                                      <m:chr m:val="̇"/>
                                      <m:ctrlPr>
                                        <a:rPr lang="en-US" altLang="zh-CN" i="1" smtClean="0">
                                          <a:latin typeface="Cambria Math" panose="02040503050406030204" pitchFamily="18" charset="0"/>
                                        </a:rPr>
                                      </m:ctrlPr>
                                    </m:accPr>
                                    <m:e>
                                      <m:r>
                                        <a:rPr lang="en-US" altLang="zh-CN" i="1" smtClean="0">
                                          <a:latin typeface="Cambria Math" panose="02040503050406030204" pitchFamily="18" charset="0"/>
                                        </a:rPr>
                                        <m:t>𝑞</m:t>
                                      </m:r>
                                    </m:e>
                                  </m:acc>
                                </m:e>
                                <m:sup>
                                  <m:r>
                                    <a:rPr lang="en-US" altLang="zh-CN" i="1" smtClean="0">
                                      <a:latin typeface="Cambria Math" panose="02040503050406030204" pitchFamily="18" charset="0"/>
                                    </a:rPr>
                                    <m:t>2</m:t>
                                  </m:r>
                                </m:sup>
                              </m:sSup>
                              <m:r>
                                <a:rPr lang="en-US" altLang="zh-CN" i="1" smtClean="0">
                                  <a:latin typeface="Cambria Math" panose="02040503050406030204" pitchFamily="18" charset="0"/>
                                </a:rPr>
                                <m:t>,</m:t>
                              </m:r>
                              <m:acc>
                                <m:accPr>
                                  <m:chr m:val="̈"/>
                                  <m:ctrlPr>
                                    <a:rPr lang="en-US" altLang="zh-CN" i="1" smtClean="0">
                                      <a:latin typeface="Cambria Math" panose="02040503050406030204" pitchFamily="18" charset="0"/>
                                    </a:rPr>
                                  </m:ctrlPr>
                                </m:accPr>
                                <m:e>
                                  <m:r>
                                    <a:rPr lang="en-US" altLang="zh-CN" i="1" smtClean="0">
                                      <a:latin typeface="Cambria Math" panose="02040503050406030204" pitchFamily="18" charset="0"/>
                                    </a:rPr>
                                    <m:t>𝑞</m:t>
                                  </m:r>
                                </m:e>
                              </m:acc>
                              <m:r>
                                <a:rPr lang="en-US" altLang="zh-CN" i="1" smtClean="0">
                                  <a:latin typeface="Cambria Math" panose="02040503050406030204" pitchFamily="18" charset="0"/>
                                </a:rPr>
                                <m:t>,</m:t>
                              </m:r>
                              <m:r>
                                <a:rPr lang="en-US" altLang="zh-CN" i="1" smtClean="0">
                                  <a:latin typeface="Cambria Math" panose="02040503050406030204" pitchFamily="18" charset="0"/>
                                </a:rPr>
                                <m:t>𝑢</m:t>
                              </m:r>
                            </m:e>
                          </m:d>
                        </m:e>
                      </m:d>
                      <m:sSub>
                        <m:sSubPr>
                          <m:ctrlPr>
                            <a:rPr lang="en-US" altLang="zh-CN" i="1" smtClean="0">
                              <a:latin typeface="Cambria Math" panose="02040503050406030204" pitchFamily="18" charset="0"/>
                            </a:rPr>
                          </m:ctrlPr>
                        </m:sSubPr>
                        <m:e>
                          <m:d>
                            <m:dPr>
                              <m:begChr m:val="|"/>
                              <m:endChr m:val="|"/>
                              <m:ctrlPr>
                                <a:rPr lang="en-US" altLang="zh-CN" i="1" smtClean="0">
                                  <a:latin typeface="Cambria Math" panose="02040503050406030204" pitchFamily="18" charset="0"/>
                                </a:rPr>
                              </m:ctrlPr>
                            </m:dPr>
                            <m:e>
                              <m:d>
                                <m:dPr>
                                  <m:begChr m:val="|"/>
                                  <m:endChr m:val="|"/>
                                  <m:ctrlPr>
                                    <a:rPr lang="en-US" altLang="zh-CN" i="1" smtClean="0">
                                      <a:latin typeface="Cambria Math" panose="02040503050406030204" pitchFamily="18" charset="0"/>
                                    </a:rPr>
                                  </m:ctrlPr>
                                </m:dPr>
                                <m:e>
                                  <m:r>
                                    <a:rPr lang="en-US" altLang="zh-CN" i="1" smtClean="0">
                                      <a:latin typeface="Cambria Math" panose="02040503050406030204" pitchFamily="18" charset="0"/>
                                    </a:rPr>
                                    <m:t>𝑢</m:t>
                                  </m:r>
                                </m:e>
                              </m:d>
                            </m:e>
                          </m:d>
                        </m:e>
                        <m:sub>
                          <m:r>
                            <a:rPr lang="en-US" altLang="zh-CN" i="1" smtClean="0">
                              <a:latin typeface="Cambria Math" panose="02040503050406030204" pitchFamily="18" charset="0"/>
                            </a:rPr>
                            <m:t>2</m:t>
                          </m:r>
                        </m:sub>
                      </m:sSub>
                      <m:r>
                        <a:rPr lang="en-US" altLang="zh-CN" i="1" smtClean="0">
                          <a:latin typeface="Cambria Math" panose="02040503050406030204" pitchFamily="18" charset="0"/>
                        </a:rPr>
                        <m:t>≤</m:t>
                      </m:r>
                      <m:sSub>
                        <m:sSubPr>
                          <m:ctrlPr>
                            <a:rPr lang="en-US" altLang="zh-CN" i="1" smtClean="0">
                              <a:latin typeface="Cambria Math" panose="02040503050406030204" pitchFamily="18" charset="0"/>
                            </a:rPr>
                          </m:ctrlPr>
                        </m:sSubPr>
                        <m:e>
                          <m:r>
                            <a:rPr lang="en-US" altLang="zh-CN" i="1" smtClean="0">
                              <a:latin typeface="Cambria Math" panose="02040503050406030204" pitchFamily="18" charset="0"/>
                            </a:rPr>
                            <m:t>𝜇</m:t>
                          </m:r>
                        </m:e>
                        <m:sub>
                          <m:r>
                            <a:rPr lang="en-US" altLang="zh-CN" i="1" smtClean="0">
                              <a:latin typeface="Cambria Math" panose="02040503050406030204" pitchFamily="18" charset="0"/>
                            </a:rPr>
                            <m:t>𝑠</m:t>
                          </m:r>
                        </m:sub>
                      </m:sSub>
                      <m:sSub>
                        <m:sSubPr>
                          <m:ctrlPr>
                            <a:rPr lang="en-US" altLang="zh-CN" i="1" smtClean="0">
                              <a:latin typeface="Cambria Math" panose="02040503050406030204" pitchFamily="18" charset="0"/>
                            </a:rPr>
                          </m:ctrlPr>
                        </m:sSubPr>
                        <m:e>
                          <m:r>
                            <a:rPr lang="en-US" altLang="zh-CN" i="1" smtClean="0">
                              <a:latin typeface="Cambria Math" panose="02040503050406030204" pitchFamily="18" charset="0"/>
                            </a:rPr>
                            <m:t>𝐹</m:t>
                          </m:r>
                        </m:e>
                        <m:sub>
                          <m:r>
                            <a:rPr lang="en-US" altLang="zh-CN" i="1" smtClean="0">
                              <a:latin typeface="Cambria Math" panose="02040503050406030204" pitchFamily="18" charset="0"/>
                            </a:rPr>
                            <m:t>𝑁</m:t>
                          </m:r>
                        </m:sub>
                      </m:sSub>
                      <m:r>
                        <a:rPr lang="en-US" altLang="zh-CN" i="1" smtClean="0">
                          <a:latin typeface="Cambria Math" panose="02040503050406030204" pitchFamily="18" charset="0"/>
                        </a:rPr>
                        <m:t>, </m:t>
                      </m:r>
                      <m:sSub>
                        <m:sSubPr>
                          <m:ctrlPr>
                            <a:rPr lang="en-US" altLang="zh-CN" i="1" smtClean="0">
                              <a:latin typeface="Cambria Math" panose="02040503050406030204" pitchFamily="18" charset="0"/>
                            </a:rPr>
                          </m:ctrlPr>
                        </m:sSubPr>
                        <m:e>
                          <m:r>
                            <a:rPr lang="en-US" altLang="zh-CN" i="1" smtClean="0">
                              <a:latin typeface="Cambria Math" panose="02040503050406030204" pitchFamily="18" charset="0"/>
                            </a:rPr>
                            <m:t>𝑓</m:t>
                          </m:r>
                        </m:e>
                        <m:sub>
                          <m:r>
                            <a:rPr lang="en-US" altLang="zh-CN" i="1" smtClean="0">
                              <a:latin typeface="Cambria Math" panose="02040503050406030204" pitchFamily="18" charset="0"/>
                            </a:rPr>
                            <m:t>𝑙𝑜𝑛𝑔</m:t>
                          </m:r>
                        </m:sub>
                      </m:sSub>
                      <m:r>
                        <a:rPr lang="en-US" altLang="zh-CN" i="1" smtClean="0">
                          <a:latin typeface="Cambria Math" panose="02040503050406030204" pitchFamily="18" charset="0"/>
                        </a:rPr>
                        <m:t>≤</m:t>
                      </m:r>
                      <m:sSub>
                        <m:sSubPr>
                          <m:ctrlPr>
                            <a:rPr lang="en-US" altLang="zh-CN" i="1" smtClean="0">
                              <a:latin typeface="Cambria Math" panose="02040503050406030204" pitchFamily="18" charset="0"/>
                            </a:rPr>
                          </m:ctrlPr>
                        </m:sSubPr>
                        <m:e>
                          <m:r>
                            <a:rPr lang="en-US" altLang="zh-CN" i="1" smtClean="0">
                              <a:latin typeface="Cambria Math" panose="02040503050406030204" pitchFamily="18" charset="0"/>
                            </a:rPr>
                            <m:t>𝑊</m:t>
                          </m:r>
                        </m:e>
                        <m:sub>
                          <m:r>
                            <a:rPr lang="en-US" altLang="zh-CN" i="1" smtClean="0">
                              <a:latin typeface="Cambria Math" panose="02040503050406030204" pitchFamily="18" charset="0"/>
                            </a:rPr>
                            <m:t>𝑓</m:t>
                          </m:r>
                        </m:sub>
                      </m:sSub>
                      <m:sSub>
                        <m:sSubPr>
                          <m:ctrlPr>
                            <a:rPr lang="en-US" altLang="zh-CN" i="1" smtClean="0">
                              <a:latin typeface="Cambria Math" panose="02040503050406030204" pitchFamily="18" charset="0"/>
                            </a:rPr>
                          </m:ctrlPr>
                        </m:sSubPr>
                        <m:e>
                          <m:r>
                            <a:rPr lang="en-US" altLang="zh-CN" i="1" smtClean="0">
                              <a:latin typeface="Cambria Math" panose="02040503050406030204" pitchFamily="18" charset="0"/>
                            </a:rPr>
                            <m:t>𝜇</m:t>
                          </m:r>
                        </m:e>
                        <m:sub>
                          <m:r>
                            <a:rPr lang="en-US" altLang="zh-CN" i="1" smtClean="0">
                              <a:latin typeface="Cambria Math" panose="02040503050406030204" pitchFamily="18" charset="0"/>
                            </a:rPr>
                            <m:t>𝑆</m:t>
                          </m:r>
                        </m:sub>
                      </m:sSub>
                      <m:sSub>
                        <m:sSubPr>
                          <m:ctrlPr>
                            <a:rPr lang="en-US" altLang="zh-CN" i="1" smtClean="0">
                              <a:latin typeface="Cambria Math" panose="02040503050406030204" pitchFamily="18" charset="0"/>
                            </a:rPr>
                          </m:ctrlPr>
                        </m:sSubPr>
                        <m:e>
                          <m:r>
                            <a:rPr lang="en-US" altLang="zh-CN" i="1" smtClean="0">
                              <a:latin typeface="Cambria Math" panose="02040503050406030204" pitchFamily="18" charset="0"/>
                            </a:rPr>
                            <m:t>𝐹</m:t>
                          </m:r>
                        </m:e>
                        <m:sub>
                          <m:r>
                            <a:rPr lang="en-US" altLang="zh-CN" i="1" smtClean="0">
                              <a:latin typeface="Cambria Math" panose="02040503050406030204" pitchFamily="18" charset="0"/>
                            </a:rPr>
                            <m:t>𝑁</m:t>
                          </m:r>
                        </m:sub>
                      </m:sSub>
                      <m:r>
                        <a:rPr lang="en-US" altLang="zh-CN" i="1" smtClean="0">
                          <a:latin typeface="Cambria Math" panose="02040503050406030204" pitchFamily="18" charset="0"/>
                        </a:rPr>
                        <m:t>}</m:t>
                      </m:r>
                    </m:oMath>
                  </m:oMathPara>
                </a14:m>
                <a:endParaRPr lang="en-US" altLang="zh-CN" dirty="0"/>
              </a:p>
              <a:p>
                <a:r>
                  <a:rPr lang="zh-CN" altLang="en-US" dirty="0"/>
                  <a:t>多车轮车辆</a:t>
                </a:r>
                <a:r>
                  <a:rPr lang="en-US" altLang="zh-CN" dirty="0"/>
                  <a:t>(r=8,p=3)</a:t>
                </a:r>
              </a:p>
              <a:p>
                <a:r>
                  <a:rPr lang="zh-CN" altLang="en-US" dirty="0"/>
                  <a:t>大气层内定向喷射飞行器</a:t>
                </a:r>
                <a:r>
                  <a:rPr lang="en-US" altLang="zh-CN" dirty="0"/>
                  <a:t>(p=2,r=3)</a:t>
                </a:r>
              </a:p>
              <a:p>
                <a:endParaRPr lang="en-US" altLang="zh-CN" dirty="0"/>
              </a:p>
              <a:p>
                <a:endParaRPr lang="en-US" altLang="zh-CN" dirty="0"/>
              </a:p>
              <a:p>
                <a:pPr marL="0" indent="0">
                  <a:buFontTx/>
                  <a:buNone/>
                </a:pPr>
                <a:endParaRPr lang="en-US" altLang="zh-CN" dirty="0"/>
              </a:p>
              <a:p>
                <a:pPr marL="0" indent="0">
                  <a:buFontTx/>
                  <a:buNone/>
                </a:pPr>
                <a:endParaRPr lang="en-US" altLang="zh-CN" dirty="0"/>
              </a:p>
              <a:p>
                <a:endParaRPr lang="zh-CN" altLang="en-US" dirty="0"/>
              </a:p>
            </p:txBody>
          </p:sp>
        </mc:Choice>
        <mc:Fallback>
          <p:sp>
            <p:nvSpPr>
              <p:cNvPr id="6" name="Text Placeholder 4">
                <a:extLst>
                  <a:ext uri="{FF2B5EF4-FFF2-40B4-BE49-F238E27FC236}">
                    <a16:creationId xmlns:a16="http://schemas.microsoft.com/office/drawing/2014/main" id="{1EADA831-6D17-4ADE-AFAB-00710AAFB60E}"/>
                  </a:ext>
                </a:extLst>
              </p:cNvPr>
              <p:cNvSpPr txBox="1">
                <a:spLocks noRot="1" noChangeAspect="1" noMove="1" noResize="1" noEditPoints="1" noAdjustHandles="1" noChangeArrowheads="1" noChangeShapeType="1" noTextEdit="1"/>
              </p:cNvSpPr>
              <p:nvPr/>
            </p:nvSpPr>
            <p:spPr>
              <a:xfrm>
                <a:off x="5852160" y="802885"/>
                <a:ext cx="5533104" cy="6047633"/>
              </a:xfrm>
              <a:prstGeom prst="rect">
                <a:avLst/>
              </a:prstGeom>
              <a:blipFill>
                <a:blip r:embed="rId4"/>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688942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6CE0187-E3C7-4018-9269-5A379A6F6456}"/>
              </a:ext>
            </a:extLst>
          </p:cNvPr>
          <p:cNvSpPr>
            <a:spLocks noGrp="1"/>
          </p:cNvSpPr>
          <p:nvPr>
            <p:ph type="body" sz="quarter" idx="11"/>
          </p:nvPr>
        </p:nvSpPr>
        <p:spPr/>
        <p:txBody>
          <a:bodyPr/>
          <a:lstStyle/>
          <a:p>
            <a:r>
              <a:rPr lang="zh-CN" altLang="en-US" dirty="0"/>
              <a:t>实例：六自由度机械臂（约束）</a:t>
            </a:r>
          </a:p>
        </p:txBody>
      </p:sp>
      <p:sp>
        <p:nvSpPr>
          <p:cNvPr id="3" name="Text Placeholder 2">
            <a:extLst>
              <a:ext uri="{FF2B5EF4-FFF2-40B4-BE49-F238E27FC236}">
                <a16:creationId xmlns:a16="http://schemas.microsoft.com/office/drawing/2014/main" id="{FCAECCD2-23DC-48BB-A3D7-3FB1577234D8}"/>
              </a:ext>
            </a:extLst>
          </p:cNvPr>
          <p:cNvSpPr>
            <a:spLocks noGrp="1"/>
          </p:cNvSpPr>
          <p:nvPr>
            <p:ph type="body" sz="quarter" idx="12"/>
          </p:nvPr>
        </p:nvSpPr>
        <p:spPr>
          <a:xfrm>
            <a:off x="319056" y="6438900"/>
            <a:ext cx="7483824" cy="419100"/>
          </a:xfrm>
        </p:spPr>
        <p:txBody>
          <a:bodyPr/>
          <a:lstStyle/>
          <a:p>
            <a:pPr algn="l"/>
            <a:r>
              <a:rPr lang="zh-CN" altLang="en-US" sz="1800" b="0" i="0" u="none" strike="noStrike" baseline="0" dirty="0">
                <a:latin typeface="Times-Roman"/>
              </a:rPr>
              <a:t>*</a:t>
            </a:r>
            <a:r>
              <a:rPr lang="en-US" altLang="zh-CN" sz="1800" b="0" i="0" u="none" strike="noStrike" baseline="0" dirty="0">
                <a:latin typeface="Times-Roman"/>
              </a:rPr>
              <a:t>Time-Optimal Path Tracking for Robots: A Convex Optimization Approach</a:t>
            </a:r>
            <a:endParaRPr lang="zh-CN" altLang="en-US" dirty="0"/>
          </a:p>
        </p:txBody>
      </p:sp>
      <mc:AlternateContent xmlns:mc="http://schemas.openxmlformats.org/markup-compatibility/2006">
        <mc:Choice xmlns:a14="http://schemas.microsoft.com/office/drawing/2010/main" Requires="a14">
          <p:sp>
            <p:nvSpPr>
              <p:cNvPr id="5" name="Text Placeholder 4">
                <a:extLst>
                  <a:ext uri="{FF2B5EF4-FFF2-40B4-BE49-F238E27FC236}">
                    <a16:creationId xmlns:a16="http://schemas.microsoft.com/office/drawing/2014/main" id="{69D7BB00-DD43-412F-B123-B31D1B80D9FF}"/>
                  </a:ext>
                </a:extLst>
              </p:cNvPr>
              <p:cNvSpPr>
                <a:spLocks noGrp="1"/>
              </p:cNvSpPr>
              <p:nvPr>
                <p:ph type="body" sz="quarter" idx="14"/>
              </p:nvPr>
            </p:nvSpPr>
            <p:spPr/>
            <p:txBody>
              <a:bodyPr/>
              <a:lstStyle/>
              <a:p>
                <a:r>
                  <a:rPr lang="zh-CN" altLang="en-US" dirty="0"/>
                  <a:t>目标函数</a:t>
                </a:r>
                <a:endParaRPr lang="en-US" altLang="zh-CN" dirty="0"/>
              </a:p>
              <a:p>
                <a:pPr marL="0" indent="0">
                  <a:buNone/>
                </a:pPr>
                <a14:m>
                  <m:oMathPara xmlns:m="http://schemas.openxmlformats.org/officeDocument/2006/math">
                    <m:oMathParaPr>
                      <m:jc m:val="centerGroup"/>
                    </m:oMathParaPr>
                    <m:oMath xmlns:m="http://schemas.openxmlformats.org/officeDocument/2006/math">
                      <m:func>
                        <m:funcPr>
                          <m:ctrlPr>
                            <a:rPr lang="en-US" altLang="zh-CN" i="1" smtClean="0">
                              <a:latin typeface="Cambria Math" panose="02040503050406030204" pitchFamily="18" charset="0"/>
                            </a:rPr>
                          </m:ctrlPr>
                        </m:funcPr>
                        <m:fName>
                          <m:limLow>
                            <m:limLowPr>
                              <m:ctrlPr>
                                <a:rPr lang="en-US" altLang="zh-CN" i="1" smtClean="0">
                                  <a:latin typeface="Cambria Math" panose="02040503050406030204" pitchFamily="18" charset="0"/>
                                </a:rPr>
                              </m:ctrlPr>
                            </m:limLowPr>
                            <m:e>
                              <m:r>
                                <m:rPr>
                                  <m:sty m:val="p"/>
                                </m:rPr>
                                <a:rPr lang="en-US" altLang="zh-CN" i="0" smtClean="0">
                                  <a:latin typeface="Cambria Math" panose="02040503050406030204" pitchFamily="18" charset="0"/>
                                </a:rPr>
                                <m:t>min</m:t>
                              </m:r>
                            </m:e>
                            <m:lim>
                              <m:r>
                                <a:rPr lang="en-US" altLang="zh-CN" b="0" i="1" smtClean="0">
                                  <a:latin typeface="Cambria Math" panose="02040503050406030204" pitchFamily="18" charset="0"/>
                                </a:rPr>
                                <m:t>𝑎</m:t>
                              </m:r>
                              <m:r>
                                <a:rPr lang="en-US" altLang="zh-CN" b="0" i="1" smtClean="0">
                                  <a:latin typeface="Cambria Math" panose="02040503050406030204" pitchFamily="18" charset="0"/>
                                </a:rPr>
                                <m:t>,</m:t>
                              </m:r>
                              <m:r>
                                <a:rPr lang="en-US" altLang="zh-CN" b="0" i="1" smtClean="0">
                                  <a:latin typeface="Cambria Math" panose="02040503050406030204" pitchFamily="18" charset="0"/>
                                </a:rPr>
                                <m:t>𝑏</m:t>
                              </m:r>
                              <m:r>
                                <a:rPr lang="en-US" altLang="zh-CN" b="0" i="1" smtClean="0">
                                  <a:latin typeface="Cambria Math" panose="02040503050406030204" pitchFamily="18" charset="0"/>
                                </a:rPr>
                                <m:t>,</m:t>
                              </m:r>
                              <m:r>
                                <a:rPr lang="en-US" altLang="zh-CN" b="0" i="1" smtClean="0">
                                  <a:latin typeface="Cambria Math" panose="02040503050406030204" pitchFamily="18" charset="0"/>
                                </a:rPr>
                                <m:t>𝜏</m:t>
                              </m:r>
                            </m:lim>
                          </m:limLow>
                          <m:r>
                            <m:rPr>
                              <m:sty m:val="p"/>
                            </m:rPr>
                            <a:rPr lang="en-US" altLang="zh-CN" b="0" i="0" smtClean="0">
                              <a:latin typeface="Cambria Math" panose="02040503050406030204" pitchFamily="18" charset="0"/>
                            </a:rPr>
                            <m:t>imize</m:t>
                          </m:r>
                        </m:fName>
                        <m:e>
                          <m:nary>
                            <m:naryPr>
                              <m:ctrlPr>
                                <a:rPr lang="en-US" altLang="zh-CN" b="0" i="1" smtClean="0">
                                  <a:latin typeface="Cambria Math" panose="02040503050406030204" pitchFamily="18" charset="0"/>
                                </a:rPr>
                              </m:ctrlPr>
                            </m:naryPr>
                            <m:sub>
                              <m:r>
                                <a:rPr lang="en-US" altLang="zh-CN" b="0" i="1" smtClean="0">
                                  <a:latin typeface="Cambria Math" panose="02040503050406030204" pitchFamily="18" charset="0"/>
                                </a:rPr>
                                <m:t>0</m:t>
                              </m:r>
                            </m:sub>
                            <m:sup>
                              <m:r>
                                <a:rPr lang="en-US" altLang="zh-CN" b="0" i="1" smtClean="0">
                                  <a:latin typeface="Cambria Math" panose="02040503050406030204" pitchFamily="18" charset="0"/>
                                </a:rPr>
                                <m:t>1</m:t>
                              </m:r>
                            </m:sup>
                            <m:e>
                              <m:d>
                                <m:dPr>
                                  <m:begChr m:val="["/>
                                  <m:endChr m:val="]"/>
                                  <m:ctrlPr>
                                    <a:rPr lang="en-US" altLang="zh-CN" b="0" i="1" smtClean="0">
                                      <a:latin typeface="Cambria Math" panose="02040503050406030204" pitchFamily="18" charset="0"/>
                                    </a:rPr>
                                  </m:ctrlPr>
                                </m:dPr>
                                <m:e>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ad>
                                        <m:radPr>
                                          <m:degHide m:val="on"/>
                                          <m:ctrlPr>
                                            <a:rPr lang="en-US" altLang="zh-CN" b="0" i="1" smtClean="0">
                                              <a:latin typeface="Cambria Math" panose="02040503050406030204" pitchFamily="18" charset="0"/>
                                            </a:rPr>
                                          </m:ctrlPr>
                                        </m:radPr>
                                        <m:deg/>
                                        <m:e>
                                          <m:r>
                                            <a:rPr lang="en-US" altLang="zh-CN" b="0" i="1" smtClean="0">
                                              <a:latin typeface="Cambria Math" panose="02040503050406030204" pitchFamily="18" charset="0"/>
                                            </a:rPr>
                                            <m:t>𝑏</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𝜃</m:t>
                                              </m:r>
                                            </m:e>
                                          </m:d>
                                        </m:e>
                                      </m:rad>
                                    </m:den>
                                  </m:f>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𝛾</m:t>
                                          </m:r>
                                        </m:e>
                                        <m:sub>
                                          <m:r>
                                            <a:rPr lang="en-US" altLang="zh-CN" b="0" i="1" smtClean="0">
                                              <a:latin typeface="Cambria Math" panose="02040503050406030204" pitchFamily="18" charset="0"/>
                                            </a:rPr>
                                            <m:t>1</m:t>
                                          </m:r>
                                        </m:sub>
                                      </m:sSub>
                                    </m:num>
                                    <m:den>
                                      <m:rad>
                                        <m:radPr>
                                          <m:degHide m:val="on"/>
                                          <m:ctrlPr>
                                            <a:rPr lang="en-US" altLang="zh-CN" b="0" i="1" smtClean="0">
                                              <a:latin typeface="Cambria Math" panose="02040503050406030204" pitchFamily="18" charset="0"/>
                                            </a:rPr>
                                          </m:ctrlPr>
                                        </m:radPr>
                                        <m:deg/>
                                        <m:e>
                                          <m:r>
                                            <a:rPr lang="en-US" altLang="zh-CN" b="0" i="1" smtClean="0">
                                              <a:latin typeface="Cambria Math" panose="02040503050406030204" pitchFamily="18" charset="0"/>
                                            </a:rPr>
                                            <m:t>𝑏</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𝜃</m:t>
                                              </m:r>
                                            </m:e>
                                          </m:d>
                                        </m:e>
                                      </m:rad>
                                    </m:den>
                                  </m:f>
                                  <m:d>
                                    <m:dPr>
                                      <m:ctrlPr>
                                        <a:rPr lang="en-US" altLang="zh-CN" b="0" i="1" smtClean="0">
                                          <a:latin typeface="Cambria Math" panose="02040503050406030204" pitchFamily="18" charset="0"/>
                                        </a:rPr>
                                      </m:ctrlPr>
                                    </m:dPr>
                                    <m:e>
                                      <m:nary>
                                        <m:naryPr>
                                          <m:chr m:val="∑"/>
                                          <m:ctrlPr>
                                            <a:rPr lang="en-US"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𝑘</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𝑛</m:t>
                                          </m:r>
                                        </m:sup>
                                        <m:e>
                                          <m:f>
                                            <m:fPr>
                                              <m:ctrlPr>
                                                <a:rPr lang="en-US" altLang="zh-CN" b="0" i="1" smtClean="0">
                                                  <a:latin typeface="Cambria Math" panose="02040503050406030204" pitchFamily="18" charset="0"/>
                                                </a:rPr>
                                              </m:ctrlPr>
                                            </m:fPr>
                                            <m:num>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𝜏</m:t>
                                                  </m:r>
                                                </m:e>
                                                <m:sup>
                                                  <m:r>
                                                    <a:rPr lang="en-US" altLang="zh-CN" b="0" i="1" smtClean="0">
                                                      <a:latin typeface="Cambria Math" panose="02040503050406030204" pitchFamily="18" charset="0"/>
                                                    </a:rPr>
                                                    <m:t>𝑘</m:t>
                                                  </m:r>
                                                </m:sup>
                                              </m:sSup>
                                              <m:sSup>
                                                <m:sSupPr>
                                                  <m:ctrlPr>
                                                    <a:rPr lang="en-US" altLang="zh-CN" b="0" i="1" smtClean="0">
                                                      <a:latin typeface="Cambria Math" panose="02040503050406030204" pitchFamily="18" charset="0"/>
                                                    </a:rPr>
                                                  </m:ctrlPr>
                                                </m:sSupPr>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𝜃</m:t>
                                                      </m:r>
                                                    </m:e>
                                                  </m:d>
                                                </m:e>
                                                <m:sup>
                                                  <m:r>
                                                    <a:rPr lang="en-US" altLang="zh-CN" b="0" i="1" smtClean="0">
                                                      <a:latin typeface="Cambria Math" panose="02040503050406030204" pitchFamily="18" charset="0"/>
                                                    </a:rPr>
                                                    <m:t>2</m:t>
                                                  </m:r>
                                                </m:sup>
                                              </m:sSup>
                                            </m:num>
                                            <m:den>
                                              <m:sSup>
                                                <m:sSupPr>
                                                  <m:ctrlPr>
                                                    <a:rPr lang="en-US" altLang="zh-CN" i="1" dirty="0">
                                                      <a:latin typeface="Cambria Math" panose="02040503050406030204" pitchFamily="18" charset="0"/>
                                                    </a:rPr>
                                                  </m:ctrlPr>
                                                </m:sSupPr>
                                                <m:e>
                                                  <m:sSup>
                                                    <m:sSupPr>
                                                      <m:ctrlPr>
                                                        <a:rPr lang="en-US" altLang="zh-CN" i="1" dirty="0">
                                                          <a:latin typeface="Cambria Math" panose="02040503050406030204" pitchFamily="18" charset="0"/>
                                                        </a:rPr>
                                                      </m:ctrlPr>
                                                    </m:s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𝜏</m:t>
                                                          </m:r>
                                                        </m:e>
                                                      </m:acc>
                                                    </m:e>
                                                    <m:sup>
                                                      <m:r>
                                                        <a:rPr lang="en-US" altLang="zh-CN" i="1" dirty="0">
                                                          <a:latin typeface="Cambria Math" panose="02040503050406030204" pitchFamily="18" charset="0"/>
                                                        </a:rPr>
                                                        <m:t>𝑘</m:t>
                                                      </m:r>
                                                    </m:sup>
                                                  </m:sSup>
                                                </m:e>
                                                <m:sup>
                                                  <m:r>
                                                    <a:rPr lang="en-US" altLang="zh-CN" i="1" dirty="0">
                                                      <a:latin typeface="Cambria Math" panose="02040503050406030204" pitchFamily="18" charset="0"/>
                                                    </a:rPr>
                                                    <m:t>2</m:t>
                                                  </m:r>
                                                </m:sup>
                                              </m:sSup>
                                            </m:den>
                                          </m:f>
                                          <m:r>
                                            <a:rPr lang="en-US" altLang="zh-CN" b="0" i="1" smtClean="0">
                                              <a:latin typeface="Cambria Math" panose="02040503050406030204" pitchFamily="18" charset="0"/>
                                            </a:rPr>
                                            <m:t> </m:t>
                                          </m:r>
                                        </m:e>
                                      </m:nary>
                                    </m:e>
                                  </m:d>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𝛾</m:t>
                                      </m:r>
                                    </m:e>
                                    <m:sub>
                                      <m:r>
                                        <a:rPr lang="en-US" altLang="zh-CN" b="0" i="1" smtClean="0">
                                          <a:latin typeface="Cambria Math" panose="02040503050406030204" pitchFamily="18" charset="0"/>
                                        </a:rPr>
                                        <m:t>2</m:t>
                                      </m:r>
                                    </m:sub>
                                  </m:sSub>
                                  <m:d>
                                    <m:dPr>
                                      <m:ctrlPr>
                                        <a:rPr lang="en-US" altLang="zh-CN" b="0" i="1" smtClean="0">
                                          <a:latin typeface="Cambria Math" panose="02040503050406030204" pitchFamily="18" charset="0"/>
                                        </a:rPr>
                                      </m:ctrlPr>
                                    </m:dPr>
                                    <m:e>
                                      <m:nary>
                                        <m:naryPr>
                                          <m:chr m:val="∑"/>
                                          <m:ctrlPr>
                                            <a:rPr lang="en-US"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𝑘</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𝑁</m:t>
                                          </m:r>
                                        </m:sup>
                                        <m:e>
                                          <m:f>
                                            <m:fPr>
                                              <m:ctrlPr>
                                                <a:rPr lang="en-US" altLang="zh-CN" b="0" i="1" smtClean="0">
                                                  <a:latin typeface="Cambria Math" panose="02040503050406030204" pitchFamily="18" charset="0"/>
                                                </a:rPr>
                                              </m:ctrlPr>
                                            </m:fPr>
                                            <m:num>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𝜏</m:t>
                                                  </m:r>
                                                </m:e>
                                                <m:sup>
                                                  <m:r>
                                                    <a:rPr lang="en-US" altLang="zh-CN" b="0" i="1" smtClean="0">
                                                      <a:latin typeface="Cambria Math" panose="02040503050406030204" pitchFamily="18" charset="0"/>
                                                    </a:rPr>
                                                    <m:t>𝑘</m:t>
                                                  </m:r>
                                                </m:sup>
                                              </m:sSup>
                                              <m:sSup>
                                                <m:sSupPr>
                                                  <m:ctrlPr>
                                                    <a:rPr lang="en-US" altLang="zh-CN" b="0" i="1" smtClean="0">
                                                      <a:latin typeface="Cambria Math" panose="02040503050406030204" pitchFamily="18" charset="0"/>
                                                    </a:rPr>
                                                  </m:ctrlPr>
                                                </m:sSupPr>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𝑠</m:t>
                                                      </m:r>
                                                    </m:e>
                                                  </m:d>
                                                </m:e>
                                                <m:sup>
                                                  <m:r>
                                                    <a:rPr lang="en-US" altLang="zh-CN" b="0" i="1" smtClean="0">
                                                      <a:latin typeface="Cambria Math" panose="02040503050406030204" pitchFamily="18" charset="0"/>
                                                    </a:rPr>
                                                    <m:t>2</m:t>
                                                  </m:r>
                                                </m:sup>
                                              </m:sSup>
                                            </m:num>
                                            <m:den>
                                              <m:sSup>
                                                <m:sSupPr>
                                                  <m:ctrlPr>
                                                    <a:rPr lang="en-US" altLang="zh-CN" b="0" i="1" dirty="0" smtClean="0">
                                                      <a:latin typeface="Cambria Math" panose="02040503050406030204" pitchFamily="18" charset="0"/>
                                                    </a:rPr>
                                                  </m:ctrlPr>
                                                </m:sSupPr>
                                                <m:e>
                                                  <m:sSup>
                                                    <m:sSupPr>
                                                      <m:ctrlPr>
                                                        <a:rPr lang="en-US" altLang="zh-CN" b="0" i="1" dirty="0" smtClean="0">
                                                          <a:latin typeface="Cambria Math" panose="02040503050406030204" pitchFamily="18" charset="0"/>
                                                        </a:rPr>
                                                      </m:ctrlPr>
                                                    </m:sSup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𝜏</m:t>
                                                          </m:r>
                                                        </m:e>
                                                      </m:acc>
                                                    </m:e>
                                                    <m:sup>
                                                      <m:r>
                                                        <a:rPr lang="en-US" altLang="zh-CN" b="0" i="1" dirty="0" smtClean="0">
                                                          <a:latin typeface="Cambria Math" panose="02040503050406030204" pitchFamily="18" charset="0"/>
                                                        </a:rPr>
                                                        <m:t>𝑘</m:t>
                                                      </m:r>
                                                    </m:sup>
                                                  </m:sSup>
                                                </m:e>
                                                <m:sup>
                                                  <m:r>
                                                    <a:rPr lang="en-US" altLang="zh-CN" b="0" i="1" dirty="0" smtClean="0">
                                                      <a:latin typeface="Cambria Math" panose="02040503050406030204" pitchFamily="18" charset="0"/>
                                                    </a:rPr>
                                                    <m:t>2</m:t>
                                                  </m:r>
                                                </m:sup>
                                              </m:sSup>
                                            </m:den>
                                          </m:f>
                                        </m:e>
                                      </m:nary>
                                    </m:e>
                                  </m:d>
                                </m:e>
                              </m:d>
                              <m:r>
                                <a:rPr lang="en-US" altLang="zh-CN" b="0" i="1" smtClean="0">
                                  <a:latin typeface="Cambria Math" panose="02040503050406030204" pitchFamily="18" charset="0"/>
                                </a:rPr>
                                <m:t>𝑑𝑠</m:t>
                              </m:r>
                            </m:e>
                          </m:nary>
                        </m:e>
                      </m:func>
                    </m:oMath>
                  </m:oMathPara>
                </a14:m>
                <a:endParaRPr lang="en-US" altLang="zh-CN" dirty="0"/>
              </a:p>
              <a:p>
                <a:pPr marL="0" indent="0">
                  <a:buNone/>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𝑛</m:t>
                      </m:r>
                      <m:r>
                        <a:rPr lang="en-US" altLang="zh-CN" b="0" i="1" smtClean="0">
                          <a:latin typeface="Cambria Math" panose="02040503050406030204" pitchFamily="18" charset="0"/>
                        </a:rPr>
                        <m:t>=</m:t>
                      </m:r>
                      <m:r>
                        <a:rPr lang="en-US" altLang="zh-CN" b="0" i="1" smtClean="0">
                          <a:latin typeface="Cambria Math" panose="02040503050406030204" pitchFamily="18" charset="0"/>
                        </a:rPr>
                        <m:t>𝑑𝑜𝑓</m:t>
                      </m:r>
                      <m:r>
                        <a:rPr lang="en-US" altLang="zh-CN" b="0" i="1" smtClean="0">
                          <a:latin typeface="Cambria Math" panose="02040503050406030204" pitchFamily="18" charset="0"/>
                        </a:rPr>
                        <m:t> </m:t>
                      </m:r>
                      <m:r>
                        <a:rPr lang="en-US" altLang="zh-CN" b="0" i="1" smtClean="0">
                          <a:latin typeface="Cambria Math" panose="02040503050406030204" pitchFamily="18" charset="0"/>
                        </a:rPr>
                        <m:t>𝑜𝑓</m:t>
                      </m:r>
                      <m:r>
                        <a:rPr lang="en-US" altLang="zh-CN" b="0" i="1" smtClean="0">
                          <a:latin typeface="Cambria Math" panose="02040503050406030204" pitchFamily="18" charset="0"/>
                        </a:rPr>
                        <m:t> </m:t>
                      </m:r>
                      <m:r>
                        <a:rPr lang="en-US" altLang="zh-CN" b="0" i="1" smtClean="0">
                          <a:latin typeface="Cambria Math" panose="02040503050406030204" pitchFamily="18" charset="0"/>
                        </a:rPr>
                        <m:t>𝑟𝑜𝑏𝑜𝑡</m:t>
                      </m:r>
                      <m:r>
                        <a:rPr lang="en-US" altLang="zh-CN" b="0" i="1" smtClean="0">
                          <a:latin typeface="Cambria Math" panose="02040503050406030204" pitchFamily="18" charset="0"/>
                        </a:rPr>
                        <m:t>, </m:t>
                      </m:r>
                      <m:sSup>
                        <m:sSupPr>
                          <m:ctrlPr>
                            <a:rPr lang="en-US" altLang="zh-CN" b="0" i="1" smtClean="0">
                              <a:latin typeface="Cambria Math" panose="02040503050406030204" pitchFamily="18" charset="0"/>
                            </a:rPr>
                          </m:ctrlPr>
                        </m:sSup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𝜏</m:t>
                              </m:r>
                            </m:e>
                          </m:acc>
                        </m:e>
                        <m:sup>
                          <m:r>
                            <a:rPr lang="en-US" altLang="zh-CN" b="0" i="1" smtClean="0">
                              <a:latin typeface="Cambria Math" panose="02040503050406030204" pitchFamily="18" charset="0"/>
                            </a:rPr>
                            <m:t>𝑘</m:t>
                          </m:r>
                        </m:sup>
                      </m:sSup>
                      <m:r>
                        <a:rPr lang="zh-CN" altLang="en-US" i="1">
                          <a:latin typeface="Cambria Math" panose="02040503050406030204" pitchFamily="18" charset="0"/>
                        </a:rPr>
                        <m:t>是</m:t>
                      </m:r>
                      <m:r>
                        <m:rPr>
                          <m:sty m:val="p"/>
                        </m:rPr>
                        <a:rPr lang="en-US" altLang="zh-CN" i="1" smtClean="0">
                          <a:latin typeface="Cambria Math" panose="02040503050406030204" pitchFamily="18" charset="0"/>
                        </a:rPr>
                        <m:t>k</m:t>
                      </m:r>
                      <m:r>
                        <a:rPr lang="zh-CN" altLang="en-US" i="1">
                          <a:latin typeface="Cambria Math" panose="02040503050406030204" pitchFamily="18" charset="0"/>
                        </a:rPr>
                        <m:t>关节的</m:t>
                      </m:r>
                      <m:r>
                        <a:rPr lang="zh-CN" altLang="en-US" i="1" smtClean="0">
                          <a:latin typeface="Cambria Math" panose="02040503050406030204" pitchFamily="18" charset="0"/>
                        </a:rPr>
                        <m:t>最大</m:t>
                      </m:r>
                      <m:r>
                        <a:rPr lang="zh-CN" altLang="en-US" i="1">
                          <a:latin typeface="Cambria Math" panose="02040503050406030204" pitchFamily="18" charset="0"/>
                        </a:rPr>
                        <m:t>力矩</m:t>
                      </m:r>
                    </m:oMath>
                  </m:oMathPara>
                </a14:m>
                <a:endParaRPr lang="en-US" altLang="zh-CN" dirty="0"/>
              </a:p>
              <a:p>
                <a:r>
                  <a:rPr lang="zh-CN" altLang="en-US" dirty="0"/>
                  <a:t>动力学约束：</a:t>
                </a:r>
                <a:endParaRPr lang="en-US" altLang="zh-CN" dirty="0"/>
              </a:p>
              <a:p>
                <a:pPr marL="0" indent="0">
                  <a:buNone/>
                </a:pPr>
                <a14:m>
                  <m:oMathPara xmlns:m="http://schemas.openxmlformats.org/officeDocument/2006/math">
                    <m:oMathParaPr>
                      <m:jc m:val="centerGroup"/>
                    </m:oMathParaPr>
                    <m:oMath xmlns:m="http://schemas.openxmlformats.org/officeDocument/2006/math">
                      <m:r>
                        <a:rPr lang="en-US" altLang="zh-CN" i="1" dirty="0" smtClean="0">
                          <a:latin typeface="Cambria Math" panose="02040503050406030204" pitchFamily="18" charset="0"/>
                        </a:rPr>
                        <m:t>𝜏</m:t>
                      </m:r>
                      <m:d>
                        <m:dPr>
                          <m:ctrlPr>
                            <a:rPr lang="en-US" altLang="zh-CN" b="0" i="1" dirty="0" smtClean="0">
                              <a:latin typeface="Cambria Math" panose="02040503050406030204" pitchFamily="18" charset="0"/>
                            </a:rPr>
                          </m:ctrlPr>
                        </m:dPr>
                        <m:e>
                          <m:r>
                            <a:rPr lang="en-US" altLang="zh-CN" b="0" i="1" dirty="0" smtClean="0">
                              <a:latin typeface="Cambria Math" panose="02040503050406030204" pitchFamily="18" charset="0"/>
                            </a:rPr>
                            <m:t>𝜃</m:t>
                          </m:r>
                        </m:e>
                      </m:d>
                      <m:r>
                        <a:rPr lang="en-US" altLang="zh-CN" b="0" i="1" smtClean="0">
                          <a:latin typeface="Cambria Math" panose="02040503050406030204" pitchFamily="18" charset="0"/>
                        </a:rPr>
                        <m:t>=</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𝑚</m:t>
                          </m:r>
                        </m:e>
                      </m:acc>
                      <m:d>
                        <m:dPr>
                          <m:ctrlPr>
                            <a:rPr lang="en-US" altLang="zh-CN" b="0" i="1" dirty="0" smtClean="0">
                              <a:latin typeface="Cambria Math" panose="02040503050406030204" pitchFamily="18" charset="0"/>
                            </a:rPr>
                          </m:ctrlPr>
                        </m:dPr>
                        <m:e>
                          <m:r>
                            <a:rPr lang="en-US" altLang="zh-CN" b="0" i="1" dirty="0" smtClean="0">
                              <a:latin typeface="Cambria Math" panose="02040503050406030204" pitchFamily="18" charset="0"/>
                            </a:rPr>
                            <m:t>𝜃</m:t>
                          </m:r>
                        </m:e>
                      </m:d>
                      <m:r>
                        <a:rPr lang="en-US" altLang="zh-CN" b="0" i="1" dirty="0" smtClean="0">
                          <a:latin typeface="Cambria Math" panose="02040503050406030204" pitchFamily="18" charset="0"/>
                        </a:rPr>
                        <m:t>𝑎</m:t>
                      </m:r>
                      <m:d>
                        <m:dPr>
                          <m:ctrlPr>
                            <a:rPr lang="en-US" altLang="zh-CN" b="0" i="1" dirty="0" smtClean="0">
                              <a:latin typeface="Cambria Math" panose="02040503050406030204" pitchFamily="18" charset="0"/>
                            </a:rPr>
                          </m:ctrlPr>
                        </m:dPr>
                        <m:e>
                          <m:r>
                            <a:rPr lang="en-US" altLang="zh-CN" b="0" i="1" dirty="0" smtClean="0">
                              <a:latin typeface="Cambria Math" panose="02040503050406030204" pitchFamily="18" charset="0"/>
                            </a:rPr>
                            <m:t>𝜃</m:t>
                          </m:r>
                        </m:e>
                      </m:d>
                      <m:r>
                        <a:rPr lang="en-US" altLang="zh-CN" b="0" i="1" dirty="0" smtClean="0">
                          <a:latin typeface="Cambria Math" panose="02040503050406030204" pitchFamily="18" charset="0"/>
                        </a:rPr>
                        <m:t>+</m:t>
                      </m:r>
                      <m:acc>
                        <m:accPr>
                          <m:chr m:val="̃"/>
                          <m:ctrlPr>
                            <a:rPr lang="en-US" altLang="zh-CN" b="0" i="1" dirty="0" smtClean="0">
                              <a:latin typeface="Cambria Math" panose="02040503050406030204" pitchFamily="18" charset="0"/>
                            </a:rPr>
                          </m:ctrlPr>
                        </m:accPr>
                        <m:e>
                          <m:r>
                            <a:rPr lang="en-US" altLang="zh-CN" b="0" i="1" dirty="0" smtClean="0">
                              <a:latin typeface="Cambria Math" panose="02040503050406030204" pitchFamily="18" charset="0"/>
                            </a:rPr>
                            <m:t>𝑐</m:t>
                          </m:r>
                        </m:e>
                      </m:acc>
                      <m:d>
                        <m:dPr>
                          <m:ctrlPr>
                            <a:rPr lang="en-US" altLang="zh-CN" b="0" i="1" dirty="0" smtClean="0">
                              <a:latin typeface="Cambria Math" panose="02040503050406030204" pitchFamily="18" charset="0"/>
                            </a:rPr>
                          </m:ctrlPr>
                        </m:dPr>
                        <m:e>
                          <m:r>
                            <a:rPr lang="en-US" altLang="zh-CN" b="0" i="1" dirty="0" smtClean="0">
                              <a:latin typeface="Cambria Math" panose="02040503050406030204" pitchFamily="18" charset="0"/>
                            </a:rPr>
                            <m:t>𝜃</m:t>
                          </m:r>
                        </m:e>
                      </m:d>
                      <m:r>
                        <a:rPr lang="en-US" altLang="zh-CN" b="0" i="1" dirty="0" smtClean="0">
                          <a:latin typeface="Cambria Math" panose="02040503050406030204" pitchFamily="18" charset="0"/>
                        </a:rPr>
                        <m:t>𝑏</m:t>
                      </m:r>
                      <m:d>
                        <m:dPr>
                          <m:ctrlPr>
                            <a:rPr lang="en-US" altLang="zh-CN" b="0" i="1" dirty="0" smtClean="0">
                              <a:latin typeface="Cambria Math" panose="02040503050406030204" pitchFamily="18" charset="0"/>
                            </a:rPr>
                          </m:ctrlPr>
                        </m:dPr>
                        <m:e>
                          <m:r>
                            <a:rPr lang="en-US" altLang="zh-CN" b="0" i="1" dirty="0" smtClean="0">
                              <a:latin typeface="Cambria Math" panose="02040503050406030204" pitchFamily="18" charset="0"/>
                            </a:rPr>
                            <m:t>𝜃</m:t>
                          </m:r>
                        </m:e>
                      </m:d>
                      <m:r>
                        <a:rPr lang="en-US" altLang="zh-CN" b="0" i="1" dirty="0" smtClean="0">
                          <a:latin typeface="Cambria Math" panose="02040503050406030204" pitchFamily="18" charset="0"/>
                        </a:rPr>
                        <m:t>+</m:t>
                      </m:r>
                      <m:acc>
                        <m:accPr>
                          <m:chr m:val="̃"/>
                          <m:ctrlPr>
                            <a:rPr lang="en-US" altLang="zh-CN" b="0" i="1" dirty="0" smtClean="0">
                              <a:latin typeface="Cambria Math" panose="02040503050406030204" pitchFamily="18" charset="0"/>
                            </a:rPr>
                          </m:ctrlPr>
                        </m:accPr>
                        <m:e>
                          <m:r>
                            <a:rPr lang="en-US" altLang="zh-CN" b="0" i="1" dirty="0" smtClean="0">
                              <a:latin typeface="Cambria Math" panose="02040503050406030204" pitchFamily="18" charset="0"/>
                            </a:rPr>
                            <m:t>𝑑</m:t>
                          </m:r>
                        </m:e>
                      </m:acc>
                      <m:d>
                        <m:dPr>
                          <m:ctrlPr>
                            <a:rPr lang="en-US" altLang="zh-CN" b="0" i="1" dirty="0" smtClean="0">
                              <a:latin typeface="Cambria Math" panose="02040503050406030204" pitchFamily="18" charset="0"/>
                            </a:rPr>
                          </m:ctrlPr>
                        </m:dPr>
                        <m:e>
                          <m:r>
                            <a:rPr lang="en-US" altLang="zh-CN" b="0" i="1" dirty="0" smtClean="0">
                              <a:latin typeface="Cambria Math" panose="02040503050406030204" pitchFamily="18" charset="0"/>
                            </a:rPr>
                            <m:t>𝜃</m:t>
                          </m:r>
                        </m:e>
                      </m:d>
                    </m:oMath>
                  </m:oMathPara>
                </a14:m>
                <a:endParaRPr lang="en-US" altLang="zh-CN" b="0" dirty="0"/>
              </a:p>
              <a:p>
                <a:r>
                  <a:rPr lang="zh-CN" altLang="en-US" dirty="0"/>
                  <a:t>其他等式约束</a:t>
                </a:r>
                <a:endParaRPr lang="en-US" altLang="zh-CN" dirty="0"/>
              </a:p>
              <a:p>
                <a:pPr marL="0" indent="0">
                  <a:buNone/>
                </a:pPr>
                <a14:m>
                  <m:oMathPara xmlns:m="http://schemas.openxmlformats.org/officeDocument/2006/math">
                    <m:oMathParaPr>
                      <m:jc m:val="centerGroup"/>
                    </m:oMathParaPr>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𝑏</m:t>
                          </m:r>
                        </m:e>
                        <m:sup>
                          <m:r>
                            <a:rPr lang="en-US" altLang="zh-CN" b="0" i="1" smtClean="0">
                              <a:latin typeface="Cambria Math" panose="02040503050406030204" pitchFamily="18" charset="0"/>
                            </a:rPr>
                            <m:t>′</m:t>
                          </m:r>
                        </m:sup>
                      </m:sSup>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𝜃</m:t>
                          </m:r>
                        </m:e>
                      </m:d>
                      <m:r>
                        <a:rPr lang="en-US" altLang="zh-CN" b="0" i="1" smtClean="0">
                          <a:latin typeface="Cambria Math" panose="02040503050406030204" pitchFamily="18" charset="0"/>
                        </a:rPr>
                        <m:t>=2</m:t>
                      </m:r>
                      <m:r>
                        <a:rPr lang="en-US" altLang="zh-CN" b="0" i="1" smtClean="0">
                          <a:latin typeface="Cambria Math" panose="02040503050406030204" pitchFamily="18" charset="0"/>
                        </a:rPr>
                        <m:t>𝑎</m:t>
                      </m:r>
                      <m:r>
                        <a:rPr lang="en-US" altLang="zh-CN" b="0" i="1" smtClean="0">
                          <a:latin typeface="Cambria Math" panose="02040503050406030204" pitchFamily="18" charset="0"/>
                        </a:rPr>
                        <m:t>(</m:t>
                      </m:r>
                      <m:r>
                        <a:rPr lang="en-US" altLang="zh-CN" b="0" i="1" smtClean="0">
                          <a:latin typeface="Cambria Math" panose="02040503050406030204" pitchFamily="18" charset="0"/>
                        </a:rPr>
                        <m:t>𝜃</m:t>
                      </m:r>
                      <m:r>
                        <a:rPr lang="en-US" altLang="zh-CN" b="0" i="1" smtClean="0">
                          <a:latin typeface="Cambria Math" panose="02040503050406030204" pitchFamily="18" charset="0"/>
                        </a:rPr>
                        <m:t>)</m:t>
                      </m:r>
                    </m:oMath>
                  </m:oMathPara>
                </a14:m>
                <a:endParaRPr lang="en-US" altLang="zh-CN" dirty="0"/>
              </a:p>
              <a:p>
                <a14:m>
                  <m:oMath xmlns:m="http://schemas.openxmlformats.org/officeDocument/2006/math">
                    <m:acc>
                      <m:accPr>
                        <m:chr m:val="̃"/>
                        <m:ctrlPr>
                          <a:rPr lang="en-US" altLang="zh-CN"/>
                        </m:ctrlPr>
                      </m:accPr>
                      <m:e>
                        <m:r>
                          <a:rPr lang="en-US" altLang="zh-CN"/>
                          <m:t>𝒞</m:t>
                        </m:r>
                      </m:e>
                    </m:acc>
                    <m:r>
                      <a:rPr lang="en-US" altLang="zh-CN" dirty="0"/>
                      <m:t>(</m:t>
                    </m:r>
                    <m:r>
                      <a:rPr lang="en-US" altLang="zh-CN" dirty="0"/>
                      <m:t>𝜃</m:t>
                    </m:r>
                    <m:r>
                      <a:rPr lang="en-US" altLang="zh-CN" dirty="0"/>
                      <m:t>)</m:t>
                    </m:r>
                  </m:oMath>
                </a14:m>
                <a:endParaRPr lang="en-US" altLang="zh-CN" dirty="0"/>
              </a:p>
              <a:p>
                <a:pPr marL="0" indent="0">
                  <a:buNone/>
                </a:pPr>
                <a14:m>
                  <m:oMathPara xmlns:m="http://schemas.openxmlformats.org/officeDocument/2006/math">
                    <m:oMathParaPr>
                      <m:jc m:val="centerGroup"/>
                    </m:oMathParaPr>
                    <m:oMath xmlns:m="http://schemas.openxmlformats.org/officeDocument/2006/math">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𝜏</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𝜃</m:t>
                              </m:r>
                            </m:e>
                          </m:d>
                        </m:e>
                      </m:d>
                      <m:r>
                        <a:rPr lang="en-US" altLang="zh-CN" b="0" i="1" smtClean="0">
                          <a:latin typeface="Cambria Math" panose="02040503050406030204" pitchFamily="18" charset="0"/>
                          <a:ea typeface="Cambria Math" panose="02040503050406030204" pitchFamily="18" charset="0"/>
                        </a:rPr>
                        <m:t>≼</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𝜏</m:t>
                          </m:r>
                        </m:e>
                      </m:acc>
                      <m:r>
                        <a:rPr lang="en-US" altLang="zh-CN" b="0" i="1" smtClean="0">
                          <a:latin typeface="Cambria Math" panose="02040503050406030204" pitchFamily="18" charset="0"/>
                        </a:rPr>
                        <m:t>(</m:t>
                      </m:r>
                      <m:r>
                        <a:rPr lang="en-US" altLang="zh-CN" b="0" i="1" smtClean="0">
                          <a:latin typeface="Cambria Math" panose="02040503050406030204" pitchFamily="18" charset="0"/>
                        </a:rPr>
                        <m:t>𝜃</m:t>
                      </m:r>
                      <m:r>
                        <a:rPr lang="en-US" altLang="zh-CN" b="0" i="1" smtClean="0">
                          <a:latin typeface="Cambria Math" panose="02040503050406030204" pitchFamily="18" charset="0"/>
                        </a:rPr>
                        <m:t>)</m:t>
                      </m:r>
                    </m:oMath>
                  </m:oMathPara>
                </a14:m>
                <a:endParaRPr lang="en-US" altLang="zh-CN" dirty="0"/>
              </a:p>
              <a:p>
                <a:pPr marL="0" indent="0">
                  <a:buNone/>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𝑏</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𝜃</m:t>
                          </m:r>
                        </m:e>
                      </m:d>
                      <m:r>
                        <a:rPr lang="en-US" altLang="zh-CN" b="0" i="1" smtClean="0">
                          <a:latin typeface="Cambria Math" panose="02040503050406030204" pitchFamily="18" charset="0"/>
                        </a:rPr>
                        <m:t>≥0</m:t>
                      </m:r>
                    </m:oMath>
                  </m:oMathPara>
                </a14:m>
                <a:endParaRPr lang="en-US" altLang="zh-CN" b="0" dirty="0"/>
              </a:p>
            </p:txBody>
          </p:sp>
        </mc:Choice>
        <mc:Fallback>
          <p:sp>
            <p:nvSpPr>
              <p:cNvPr id="5" name="Text Placeholder 4">
                <a:extLst>
                  <a:ext uri="{FF2B5EF4-FFF2-40B4-BE49-F238E27FC236}">
                    <a16:creationId xmlns:a16="http://schemas.microsoft.com/office/drawing/2014/main" id="{69D7BB00-DD43-412F-B123-B31D1B80D9FF}"/>
                  </a:ext>
                </a:extLst>
              </p:cNvPr>
              <p:cNvSpPr>
                <a:spLocks noGrp="1" noRot="1" noChangeAspect="1" noMove="1" noResize="1" noEditPoints="1" noAdjustHandles="1" noChangeArrowheads="1" noChangeShapeType="1" noTextEdit="1"/>
              </p:cNvSpPr>
              <p:nvPr>
                <p:ph type="body" sz="quarter" idx="14"/>
              </p:nvPr>
            </p:nvSpPr>
            <p:spPr>
              <a:blipFill>
                <a:blip r:embed="rId2"/>
                <a:stretch>
                  <a:fillRect b="-1010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5061601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8601ABB-AAAF-4EB4-A34E-97020BE8A68C}"/>
              </a:ext>
            </a:extLst>
          </p:cNvPr>
          <p:cNvSpPr>
            <a:spLocks noGrp="1"/>
          </p:cNvSpPr>
          <p:nvPr>
            <p:ph type="body" sz="quarter" idx="11"/>
          </p:nvPr>
        </p:nvSpPr>
        <p:spPr/>
        <p:txBody>
          <a:bodyPr/>
          <a:lstStyle/>
          <a:p>
            <a:r>
              <a:rPr lang="zh-CN" altLang="en-US" dirty="0"/>
              <a:t>实例：六自由度机械臂（离散化）</a:t>
            </a:r>
          </a:p>
        </p:txBody>
      </p:sp>
      <p:sp>
        <p:nvSpPr>
          <p:cNvPr id="3" name="Text Placeholder 2">
            <a:extLst>
              <a:ext uri="{FF2B5EF4-FFF2-40B4-BE49-F238E27FC236}">
                <a16:creationId xmlns:a16="http://schemas.microsoft.com/office/drawing/2014/main" id="{22C3FB28-12DB-4D9B-BD85-E6555031FB72}"/>
              </a:ext>
            </a:extLst>
          </p:cNvPr>
          <p:cNvSpPr>
            <a:spLocks noGrp="1"/>
          </p:cNvSpPr>
          <p:nvPr>
            <p:ph type="body" sz="quarter" idx="12"/>
          </p:nvPr>
        </p:nvSpPr>
        <p:spPr/>
        <p:txBody>
          <a:bodyPr/>
          <a:lstStyle/>
          <a:p>
            <a:endParaRPr lang="zh-CN" altLang="en-US"/>
          </a:p>
        </p:txBody>
      </p:sp>
      <p:sp>
        <p:nvSpPr>
          <p:cNvPr id="4" name="Text Placeholder 3">
            <a:extLst>
              <a:ext uri="{FF2B5EF4-FFF2-40B4-BE49-F238E27FC236}">
                <a16:creationId xmlns:a16="http://schemas.microsoft.com/office/drawing/2014/main" id="{C4BFF2B8-86A1-4341-9D2B-80978E580003}"/>
              </a:ext>
            </a:extLst>
          </p:cNvPr>
          <p:cNvSpPr>
            <a:spLocks noGrp="1"/>
          </p:cNvSpPr>
          <p:nvPr>
            <p:ph type="body" sz="quarter" idx="13"/>
          </p:nvPr>
        </p:nvSpPr>
        <p:spPr/>
        <p:txBody>
          <a:bodyPr/>
          <a:lstStyle/>
          <a:p>
            <a:endParaRPr lang="zh-CN" altLang="en-US"/>
          </a:p>
        </p:txBody>
      </p:sp>
      <mc:AlternateContent xmlns:mc="http://schemas.openxmlformats.org/markup-compatibility/2006">
        <mc:Choice xmlns:a14="http://schemas.microsoft.com/office/drawing/2010/main" Requires="a14">
          <p:sp>
            <p:nvSpPr>
              <p:cNvPr id="5" name="Text Placeholder 4">
                <a:extLst>
                  <a:ext uri="{FF2B5EF4-FFF2-40B4-BE49-F238E27FC236}">
                    <a16:creationId xmlns:a16="http://schemas.microsoft.com/office/drawing/2014/main" id="{AE5DFDAA-EBA7-4FC7-B709-651259E62A18}"/>
                  </a:ext>
                </a:extLst>
              </p:cNvPr>
              <p:cNvSpPr>
                <a:spLocks noGrp="1"/>
              </p:cNvSpPr>
              <p:nvPr>
                <p:ph type="body" sz="quarter" idx="14"/>
              </p:nvPr>
            </p:nvSpPr>
            <p:spPr/>
            <p:txBody>
              <a:bodyPr/>
              <a:lstStyle/>
              <a:p>
                <a:r>
                  <a:rPr lang="zh-CN" altLang="en-US" dirty="0"/>
                  <a:t>目标函数</a:t>
                </a:r>
                <a:endParaRPr lang="en-US" altLang="zh-CN" dirty="0"/>
              </a:p>
              <a:p>
                <a:pPr marL="0" indent="0">
                  <a:lnSpc>
                    <a:spcPct val="100000"/>
                  </a:lnSpc>
                  <a:buNone/>
                </a:pPr>
                <a14:m>
                  <m:oMathPara xmlns:m="http://schemas.openxmlformats.org/officeDocument/2006/math">
                    <m:oMathParaPr>
                      <m:jc m:val="centerGroup"/>
                    </m:oMathParaPr>
                    <m:oMath xmlns:m="http://schemas.openxmlformats.org/officeDocument/2006/math">
                      <m:nary>
                        <m:naryPr>
                          <m:ctrlPr>
                            <a:rPr lang="en-US" altLang="zh-CN" sz="1800" i="1">
                              <a:latin typeface="Cambria Math" panose="02040503050406030204" pitchFamily="18" charset="0"/>
                            </a:rPr>
                          </m:ctrlPr>
                        </m:naryPr>
                        <m:sub>
                          <m:r>
                            <a:rPr lang="en-US" altLang="zh-CN" sz="1800" i="1">
                              <a:latin typeface="Cambria Math" panose="02040503050406030204" pitchFamily="18" charset="0"/>
                            </a:rPr>
                            <m:t>0</m:t>
                          </m:r>
                        </m:sub>
                        <m:sup>
                          <m:r>
                            <a:rPr lang="en-US" altLang="zh-CN" sz="1800" i="1">
                              <a:latin typeface="Cambria Math" panose="02040503050406030204" pitchFamily="18" charset="0"/>
                            </a:rPr>
                            <m:t>1</m:t>
                          </m:r>
                        </m:sup>
                        <m:e>
                          <m:d>
                            <m:dPr>
                              <m:begChr m:val="["/>
                              <m:endChr m:val="]"/>
                              <m:ctrlPr>
                                <a:rPr lang="en-US" altLang="zh-CN" sz="1800" i="1">
                                  <a:latin typeface="Cambria Math" panose="02040503050406030204" pitchFamily="18" charset="0"/>
                                </a:rPr>
                              </m:ctrlPr>
                            </m:dPr>
                            <m:e>
                              <m:f>
                                <m:fPr>
                                  <m:ctrlPr>
                                    <a:rPr lang="en-US" altLang="zh-CN" sz="1800" i="1">
                                      <a:latin typeface="Cambria Math" panose="02040503050406030204" pitchFamily="18" charset="0"/>
                                    </a:rPr>
                                  </m:ctrlPr>
                                </m:fPr>
                                <m:num>
                                  <m:r>
                                    <a:rPr lang="en-US" altLang="zh-CN" sz="1800" i="1">
                                      <a:latin typeface="Cambria Math" panose="02040503050406030204" pitchFamily="18" charset="0"/>
                                    </a:rPr>
                                    <m:t>1</m:t>
                                  </m:r>
                                </m:num>
                                <m:den>
                                  <m:rad>
                                    <m:radPr>
                                      <m:degHide m:val="on"/>
                                      <m:ctrlPr>
                                        <a:rPr lang="en-US" altLang="zh-CN" sz="1800" i="1">
                                          <a:latin typeface="Cambria Math" panose="02040503050406030204" pitchFamily="18" charset="0"/>
                                        </a:rPr>
                                      </m:ctrlPr>
                                    </m:radPr>
                                    <m:deg/>
                                    <m:e>
                                      <m:r>
                                        <a:rPr lang="en-US" altLang="zh-CN" sz="1800" i="1">
                                          <a:latin typeface="Cambria Math" panose="02040503050406030204" pitchFamily="18" charset="0"/>
                                        </a:rPr>
                                        <m:t>𝑏</m:t>
                                      </m:r>
                                      <m:d>
                                        <m:dPr>
                                          <m:ctrlPr>
                                            <a:rPr lang="en-US" altLang="zh-CN" sz="1800" i="1">
                                              <a:latin typeface="Cambria Math" panose="02040503050406030204" pitchFamily="18" charset="0"/>
                                            </a:rPr>
                                          </m:ctrlPr>
                                        </m:dPr>
                                        <m:e>
                                          <m:r>
                                            <a:rPr lang="en-US" altLang="zh-CN" sz="1800" i="1">
                                              <a:latin typeface="Cambria Math" panose="02040503050406030204" pitchFamily="18" charset="0"/>
                                            </a:rPr>
                                            <m:t>𝜃</m:t>
                                          </m:r>
                                        </m:e>
                                      </m:d>
                                    </m:e>
                                  </m:rad>
                                </m:den>
                              </m:f>
                              <m:r>
                                <a:rPr lang="en-US" altLang="zh-CN" sz="1800" i="1">
                                  <a:latin typeface="Cambria Math" panose="02040503050406030204" pitchFamily="18" charset="0"/>
                                </a:rPr>
                                <m:t>+</m:t>
                              </m:r>
                              <m:f>
                                <m:fPr>
                                  <m:ctrlPr>
                                    <a:rPr lang="en-US" altLang="zh-CN" sz="1800" i="1">
                                      <a:latin typeface="Cambria Math" panose="02040503050406030204" pitchFamily="18" charset="0"/>
                                    </a:rPr>
                                  </m:ctrlPr>
                                </m:fPr>
                                <m:num>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𝛾</m:t>
                                      </m:r>
                                    </m:e>
                                    <m:sub>
                                      <m:r>
                                        <a:rPr lang="en-US" altLang="zh-CN" sz="1800" i="1">
                                          <a:latin typeface="Cambria Math" panose="02040503050406030204" pitchFamily="18" charset="0"/>
                                        </a:rPr>
                                        <m:t>1</m:t>
                                      </m:r>
                                    </m:sub>
                                  </m:sSub>
                                </m:num>
                                <m:den>
                                  <m:rad>
                                    <m:radPr>
                                      <m:degHide m:val="on"/>
                                      <m:ctrlPr>
                                        <a:rPr lang="en-US" altLang="zh-CN" sz="1800" i="1">
                                          <a:latin typeface="Cambria Math" panose="02040503050406030204" pitchFamily="18" charset="0"/>
                                        </a:rPr>
                                      </m:ctrlPr>
                                    </m:radPr>
                                    <m:deg/>
                                    <m:e>
                                      <m:r>
                                        <a:rPr lang="en-US" altLang="zh-CN" sz="1800" i="1">
                                          <a:latin typeface="Cambria Math" panose="02040503050406030204" pitchFamily="18" charset="0"/>
                                        </a:rPr>
                                        <m:t>𝑏</m:t>
                                      </m:r>
                                      <m:d>
                                        <m:dPr>
                                          <m:ctrlPr>
                                            <a:rPr lang="en-US" altLang="zh-CN" sz="1800" i="1">
                                              <a:latin typeface="Cambria Math" panose="02040503050406030204" pitchFamily="18" charset="0"/>
                                            </a:rPr>
                                          </m:ctrlPr>
                                        </m:dPr>
                                        <m:e>
                                          <m:r>
                                            <a:rPr lang="en-US" altLang="zh-CN" sz="1800" i="1">
                                              <a:latin typeface="Cambria Math" panose="02040503050406030204" pitchFamily="18" charset="0"/>
                                            </a:rPr>
                                            <m:t>𝜃</m:t>
                                          </m:r>
                                        </m:e>
                                      </m:d>
                                    </m:e>
                                  </m:rad>
                                </m:den>
                              </m:f>
                              <m:d>
                                <m:dPr>
                                  <m:ctrlPr>
                                    <a:rPr lang="en-US" altLang="zh-CN" sz="1800" i="1">
                                      <a:latin typeface="Cambria Math" panose="02040503050406030204" pitchFamily="18" charset="0"/>
                                    </a:rPr>
                                  </m:ctrlPr>
                                </m:dPr>
                                <m:e>
                                  <m:nary>
                                    <m:naryPr>
                                      <m:chr m:val="∑"/>
                                      <m:ctrlPr>
                                        <a:rPr lang="en-US" altLang="zh-CN" sz="1800" i="1">
                                          <a:latin typeface="Cambria Math" panose="02040503050406030204" pitchFamily="18" charset="0"/>
                                        </a:rPr>
                                      </m:ctrlPr>
                                    </m:naryPr>
                                    <m:sub>
                                      <m:r>
                                        <a:rPr lang="en-US" altLang="zh-CN" sz="1800" i="1">
                                          <a:latin typeface="Cambria Math" panose="02040503050406030204" pitchFamily="18" charset="0"/>
                                        </a:rPr>
                                        <m:t>𝑖</m:t>
                                      </m:r>
                                      <m:r>
                                        <a:rPr lang="en-US" altLang="zh-CN" sz="1800" i="1">
                                          <a:latin typeface="Cambria Math" panose="02040503050406030204" pitchFamily="18" charset="0"/>
                                        </a:rPr>
                                        <m:t>=1</m:t>
                                      </m:r>
                                    </m:sub>
                                    <m:sup>
                                      <m:r>
                                        <a:rPr lang="en-US" altLang="zh-CN" sz="1800" i="1">
                                          <a:latin typeface="Cambria Math" panose="02040503050406030204" pitchFamily="18" charset="0"/>
                                        </a:rPr>
                                        <m:t>𝑁</m:t>
                                      </m:r>
                                    </m:sup>
                                    <m:e>
                                      <m:f>
                                        <m:fPr>
                                          <m:ctrlPr>
                                            <a:rPr lang="en-US" altLang="zh-CN" sz="1800" i="1">
                                              <a:latin typeface="Cambria Math" panose="02040503050406030204" pitchFamily="18" charset="0"/>
                                            </a:rPr>
                                          </m:ctrlPr>
                                        </m:fPr>
                                        <m:num>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𝜏</m:t>
                                              </m:r>
                                            </m:e>
                                            <m:sub>
                                              <m:r>
                                                <a:rPr lang="en-US" altLang="zh-CN" sz="1800" i="1">
                                                  <a:latin typeface="Cambria Math" panose="02040503050406030204" pitchFamily="18" charset="0"/>
                                                </a:rPr>
                                                <m:t>𝑖</m:t>
                                              </m:r>
                                            </m:sub>
                                          </m:sSub>
                                          <m:sSup>
                                            <m:sSupPr>
                                              <m:ctrlPr>
                                                <a:rPr lang="en-US" altLang="zh-CN" sz="1800" i="1">
                                                  <a:latin typeface="Cambria Math" panose="02040503050406030204" pitchFamily="18" charset="0"/>
                                                </a:rPr>
                                              </m:ctrlPr>
                                            </m:sSupPr>
                                            <m:e>
                                              <m:d>
                                                <m:dPr>
                                                  <m:ctrlPr>
                                                    <a:rPr lang="en-US" altLang="zh-CN" sz="1800" i="1">
                                                      <a:latin typeface="Cambria Math" panose="02040503050406030204" pitchFamily="18" charset="0"/>
                                                    </a:rPr>
                                                  </m:ctrlPr>
                                                </m:dPr>
                                                <m:e>
                                                  <m:r>
                                                    <a:rPr lang="en-US" altLang="zh-CN" sz="1800" i="1">
                                                      <a:latin typeface="Cambria Math" panose="02040503050406030204" pitchFamily="18" charset="0"/>
                                                    </a:rPr>
                                                    <m:t>𝜃</m:t>
                                                  </m:r>
                                                </m:e>
                                              </m:d>
                                            </m:e>
                                            <m:sup>
                                              <m:r>
                                                <a:rPr lang="en-US" altLang="zh-CN" sz="1800" i="1">
                                                  <a:latin typeface="Cambria Math" panose="02040503050406030204" pitchFamily="18" charset="0"/>
                                                </a:rPr>
                                                <m:t>2</m:t>
                                              </m:r>
                                            </m:sup>
                                          </m:sSup>
                                        </m:num>
                                        <m:den>
                                          <m:sSubSup>
                                            <m:sSubSupPr>
                                              <m:ctrlPr>
                                                <a:rPr lang="en-US" altLang="zh-CN" sz="1800" i="1">
                                                  <a:latin typeface="Cambria Math" panose="02040503050406030204" pitchFamily="18" charset="0"/>
                                                </a:rPr>
                                              </m:ctrlPr>
                                            </m:sSubSupPr>
                                            <m:e>
                                              <m:acc>
                                                <m:accPr>
                                                  <m:chr m:val="̅"/>
                                                  <m:ctrlPr>
                                                    <a:rPr lang="en-US" altLang="zh-CN" sz="1800" i="1">
                                                      <a:latin typeface="Cambria Math" panose="02040503050406030204" pitchFamily="18" charset="0"/>
                                                    </a:rPr>
                                                  </m:ctrlPr>
                                                </m:accPr>
                                                <m:e>
                                                  <m:r>
                                                    <a:rPr lang="en-US" altLang="zh-CN" sz="1800" i="1">
                                                      <a:latin typeface="Cambria Math" panose="02040503050406030204" pitchFamily="18" charset="0"/>
                                                    </a:rPr>
                                                    <m:t>𝜏</m:t>
                                                  </m:r>
                                                </m:e>
                                              </m:acc>
                                            </m:e>
                                            <m:sub>
                                              <m:r>
                                                <a:rPr lang="en-US" altLang="zh-CN" sz="1800" i="1">
                                                  <a:latin typeface="Cambria Math" panose="02040503050406030204" pitchFamily="18" charset="0"/>
                                                </a:rPr>
                                                <m:t>𝑖</m:t>
                                              </m:r>
                                            </m:sub>
                                            <m:sup>
                                              <m:r>
                                                <a:rPr lang="en-US" altLang="zh-CN" sz="1800" i="1">
                                                  <a:latin typeface="Cambria Math" panose="02040503050406030204" pitchFamily="18" charset="0"/>
                                                </a:rPr>
                                                <m:t>2</m:t>
                                              </m:r>
                                            </m:sup>
                                          </m:sSubSup>
                                        </m:den>
                                      </m:f>
                                      <m:r>
                                        <a:rPr lang="en-US" altLang="zh-CN" sz="1800" i="1">
                                          <a:latin typeface="Cambria Math" panose="02040503050406030204" pitchFamily="18" charset="0"/>
                                        </a:rPr>
                                        <m:t> </m:t>
                                      </m:r>
                                    </m:e>
                                  </m:nary>
                                </m:e>
                              </m:d>
                              <m:r>
                                <a:rPr lang="en-US" altLang="zh-CN" sz="1800" i="1">
                                  <a:latin typeface="Cambria Math" panose="02040503050406030204" pitchFamily="18" charset="0"/>
                                </a:rPr>
                                <m:t>+</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𝛾</m:t>
                                  </m:r>
                                </m:e>
                                <m:sub>
                                  <m:r>
                                    <a:rPr lang="en-US" altLang="zh-CN" sz="1800" i="1">
                                      <a:latin typeface="Cambria Math" panose="02040503050406030204" pitchFamily="18" charset="0"/>
                                    </a:rPr>
                                    <m:t>2</m:t>
                                  </m:r>
                                </m:sub>
                              </m:sSub>
                              <m:d>
                                <m:dPr>
                                  <m:ctrlPr>
                                    <a:rPr lang="en-US" altLang="zh-CN" sz="1800" i="1">
                                      <a:latin typeface="Cambria Math" panose="02040503050406030204" pitchFamily="18" charset="0"/>
                                    </a:rPr>
                                  </m:ctrlPr>
                                </m:dPr>
                                <m:e>
                                  <m:nary>
                                    <m:naryPr>
                                      <m:chr m:val="∑"/>
                                      <m:ctrlPr>
                                        <a:rPr lang="en-US" altLang="zh-CN" sz="1800" i="1">
                                          <a:latin typeface="Cambria Math" panose="02040503050406030204" pitchFamily="18" charset="0"/>
                                        </a:rPr>
                                      </m:ctrlPr>
                                    </m:naryPr>
                                    <m:sub>
                                      <m:r>
                                        <a:rPr lang="en-US" altLang="zh-CN" sz="1800" i="1">
                                          <a:latin typeface="Cambria Math" panose="02040503050406030204" pitchFamily="18" charset="0"/>
                                        </a:rPr>
                                        <m:t>𝑖</m:t>
                                      </m:r>
                                      <m:r>
                                        <a:rPr lang="en-US" altLang="zh-CN" sz="1800" i="1">
                                          <a:latin typeface="Cambria Math" panose="02040503050406030204" pitchFamily="18" charset="0"/>
                                        </a:rPr>
                                        <m:t>=1</m:t>
                                      </m:r>
                                    </m:sub>
                                    <m:sup>
                                      <m:r>
                                        <a:rPr lang="en-US" altLang="zh-CN" sz="1800" i="1">
                                          <a:latin typeface="Cambria Math" panose="02040503050406030204" pitchFamily="18" charset="0"/>
                                        </a:rPr>
                                        <m:t>𝑁</m:t>
                                      </m:r>
                                    </m:sup>
                                    <m:e>
                                      <m:f>
                                        <m:fPr>
                                          <m:ctrlPr>
                                            <a:rPr lang="en-US" altLang="zh-CN" sz="1800" i="1">
                                              <a:latin typeface="Cambria Math" panose="02040503050406030204" pitchFamily="18" charset="0"/>
                                            </a:rPr>
                                          </m:ctrlPr>
                                        </m:fPr>
                                        <m:num>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𝜏</m:t>
                                              </m:r>
                                            </m:e>
                                            <m:sub>
                                              <m:r>
                                                <a:rPr lang="en-US" altLang="zh-CN" sz="1800" i="1">
                                                  <a:latin typeface="Cambria Math" panose="02040503050406030204" pitchFamily="18" charset="0"/>
                                                </a:rPr>
                                                <m:t>𝑖</m:t>
                                              </m:r>
                                            </m:sub>
                                          </m:sSub>
                                          <m:sSup>
                                            <m:sSupPr>
                                              <m:ctrlPr>
                                                <a:rPr lang="en-US" altLang="zh-CN" sz="1800" i="1">
                                                  <a:latin typeface="Cambria Math" panose="02040503050406030204" pitchFamily="18" charset="0"/>
                                                </a:rPr>
                                              </m:ctrlPr>
                                            </m:sSupPr>
                                            <m:e>
                                              <m:d>
                                                <m:dPr>
                                                  <m:ctrlPr>
                                                    <a:rPr lang="en-US" altLang="zh-CN" sz="1800" i="1">
                                                      <a:latin typeface="Cambria Math" panose="02040503050406030204" pitchFamily="18" charset="0"/>
                                                    </a:rPr>
                                                  </m:ctrlPr>
                                                </m:dPr>
                                                <m:e>
                                                  <m:r>
                                                    <a:rPr lang="en-US" altLang="zh-CN" sz="1800" i="1">
                                                      <a:latin typeface="Cambria Math" panose="02040503050406030204" pitchFamily="18" charset="0"/>
                                                    </a:rPr>
                                                    <m:t>𝑠</m:t>
                                                  </m:r>
                                                </m:e>
                                              </m:d>
                                            </m:e>
                                            <m:sup>
                                              <m:r>
                                                <a:rPr lang="en-US" altLang="zh-CN" sz="1800" i="1">
                                                  <a:latin typeface="Cambria Math" panose="02040503050406030204" pitchFamily="18" charset="0"/>
                                                </a:rPr>
                                                <m:t>2</m:t>
                                              </m:r>
                                            </m:sup>
                                          </m:sSup>
                                        </m:num>
                                        <m:den>
                                          <m:sSubSup>
                                            <m:sSubSupPr>
                                              <m:ctrlPr>
                                                <a:rPr lang="en-US" altLang="zh-CN" sz="1800" i="1">
                                                  <a:latin typeface="Cambria Math" panose="02040503050406030204" pitchFamily="18" charset="0"/>
                                                </a:rPr>
                                              </m:ctrlPr>
                                            </m:sSubSupPr>
                                            <m:e>
                                              <m:acc>
                                                <m:accPr>
                                                  <m:chr m:val="̅"/>
                                                  <m:ctrlPr>
                                                    <a:rPr lang="en-US" altLang="zh-CN" sz="1800" i="1">
                                                      <a:latin typeface="Cambria Math" panose="02040503050406030204" pitchFamily="18" charset="0"/>
                                                    </a:rPr>
                                                  </m:ctrlPr>
                                                </m:accPr>
                                                <m:e>
                                                  <m:r>
                                                    <a:rPr lang="en-US" altLang="zh-CN" sz="1800" i="1">
                                                      <a:latin typeface="Cambria Math" panose="02040503050406030204" pitchFamily="18" charset="0"/>
                                                    </a:rPr>
                                                    <m:t>𝜏</m:t>
                                                  </m:r>
                                                </m:e>
                                              </m:acc>
                                            </m:e>
                                            <m:sub>
                                              <m:r>
                                                <a:rPr lang="en-US" altLang="zh-CN" sz="1800" i="1">
                                                  <a:latin typeface="Cambria Math" panose="02040503050406030204" pitchFamily="18" charset="0"/>
                                                </a:rPr>
                                                <m:t>𝑖</m:t>
                                              </m:r>
                                            </m:sub>
                                            <m:sup>
                                              <m:r>
                                                <a:rPr lang="en-US" altLang="zh-CN" sz="1800" i="1">
                                                  <a:latin typeface="Cambria Math" panose="02040503050406030204" pitchFamily="18" charset="0"/>
                                                </a:rPr>
                                                <m:t>2</m:t>
                                              </m:r>
                                            </m:sup>
                                          </m:sSubSup>
                                        </m:den>
                                      </m:f>
                                    </m:e>
                                  </m:nary>
                                </m:e>
                              </m:d>
                            </m:e>
                          </m:d>
                          <m:r>
                            <a:rPr lang="en-US" altLang="zh-CN" sz="1800" i="1">
                              <a:latin typeface="Cambria Math" panose="02040503050406030204" pitchFamily="18" charset="0"/>
                            </a:rPr>
                            <m:t>𝑑𝑠</m:t>
                          </m:r>
                          <m:r>
                            <a:rPr lang="en-US" altLang="zh-CN" sz="1800" i="1" dirty="0">
                              <a:latin typeface="Cambria Math" panose="02040503050406030204" pitchFamily="18" charset="0"/>
                            </a:rPr>
                            <m:t>=</m:t>
                          </m:r>
                          <m:nary>
                            <m:naryPr>
                              <m:chr m:val="∑"/>
                              <m:ctrlPr>
                                <a:rPr lang="en-US" altLang="zh-CN" sz="1800" i="1" dirty="0">
                                  <a:latin typeface="Cambria Math" panose="02040503050406030204" pitchFamily="18" charset="0"/>
                                </a:rPr>
                              </m:ctrlPr>
                            </m:naryPr>
                            <m:sub>
                              <m:r>
                                <a:rPr lang="en-US" altLang="zh-CN" sz="1800" i="1" dirty="0">
                                  <a:latin typeface="Cambria Math" panose="02040503050406030204" pitchFamily="18" charset="0"/>
                                </a:rPr>
                                <m:t>𝑖</m:t>
                              </m:r>
                              <m:r>
                                <a:rPr lang="en-US" altLang="zh-CN" sz="1800" i="1" dirty="0">
                                  <a:latin typeface="Cambria Math" panose="02040503050406030204" pitchFamily="18" charset="0"/>
                                </a:rPr>
                                <m:t>=0</m:t>
                              </m:r>
                            </m:sub>
                            <m:sup>
                              <m:r>
                                <a:rPr lang="en-US" altLang="zh-CN" sz="1800" i="1" dirty="0">
                                  <a:latin typeface="Cambria Math" panose="02040503050406030204" pitchFamily="18" charset="0"/>
                                </a:rPr>
                                <m:t>𝑁</m:t>
                              </m:r>
                              <m:r>
                                <a:rPr lang="en-US" altLang="zh-CN" sz="1800" i="1" dirty="0">
                                  <a:latin typeface="Cambria Math" panose="02040503050406030204" pitchFamily="18" charset="0"/>
                                </a:rPr>
                                <m:t>−1</m:t>
                              </m:r>
                            </m:sup>
                            <m:e>
                              <m:f>
                                <m:fPr>
                                  <m:ctrlPr>
                                    <a:rPr lang="en-US" altLang="zh-CN" sz="1800" i="1" dirty="0">
                                      <a:latin typeface="Cambria Math" panose="02040503050406030204" pitchFamily="18" charset="0"/>
                                    </a:rPr>
                                  </m:ctrlPr>
                                </m:fPr>
                                <m:num>
                                  <m:d>
                                    <m:dPr>
                                      <m:begChr m:val="["/>
                                      <m:endChr m:val="]"/>
                                      <m:ctrlPr>
                                        <a:rPr lang="en-US" altLang="zh-CN" sz="1800" i="1" dirty="0">
                                          <a:latin typeface="Cambria Math" panose="02040503050406030204" pitchFamily="18" charset="0"/>
                                        </a:rPr>
                                      </m:ctrlPr>
                                    </m:dPr>
                                    <m:e>
                                      <m:r>
                                        <a:rPr lang="en-US" altLang="zh-CN" sz="1800" i="1" dirty="0">
                                          <a:latin typeface="Cambria Math" panose="02040503050406030204" pitchFamily="18" charset="0"/>
                                        </a:rPr>
                                        <m:t>1+</m:t>
                                      </m:r>
                                      <m:sSub>
                                        <m:sSubPr>
                                          <m:ctrlPr>
                                            <a:rPr lang="en-US" altLang="zh-CN" sz="1800" i="1" dirty="0">
                                              <a:latin typeface="Cambria Math" panose="02040503050406030204" pitchFamily="18" charset="0"/>
                                            </a:rPr>
                                          </m:ctrlPr>
                                        </m:sSubPr>
                                        <m:e>
                                          <m:r>
                                            <a:rPr lang="en-US" altLang="zh-CN" sz="1800" i="1" dirty="0">
                                              <a:latin typeface="Cambria Math" panose="02040503050406030204" pitchFamily="18" charset="0"/>
                                            </a:rPr>
                                            <m:t>𝛾</m:t>
                                          </m:r>
                                        </m:e>
                                        <m:sub>
                                          <m:r>
                                            <a:rPr lang="en-US" altLang="zh-CN" sz="1800" i="1" dirty="0">
                                              <a:latin typeface="Cambria Math" panose="02040503050406030204" pitchFamily="18" charset="0"/>
                                            </a:rPr>
                                            <m:t>1</m:t>
                                          </m:r>
                                        </m:sub>
                                      </m:sSub>
                                      <m:d>
                                        <m:dPr>
                                          <m:ctrlPr>
                                            <a:rPr lang="en-US" altLang="zh-CN" sz="1800" i="1" dirty="0">
                                              <a:latin typeface="Cambria Math" panose="02040503050406030204" pitchFamily="18" charset="0"/>
                                            </a:rPr>
                                          </m:ctrlPr>
                                        </m:dPr>
                                        <m:e>
                                          <m:nary>
                                            <m:naryPr>
                                              <m:chr m:val="∑"/>
                                              <m:ctrlPr>
                                                <a:rPr lang="en-US" altLang="zh-CN" sz="1800" i="1" dirty="0">
                                                  <a:latin typeface="Cambria Math" panose="02040503050406030204" pitchFamily="18" charset="0"/>
                                                </a:rPr>
                                              </m:ctrlPr>
                                            </m:naryPr>
                                            <m:sub>
                                              <m:r>
                                                <m:rPr>
                                                  <m:brk m:alnAt="23"/>
                                                </m:rPr>
                                                <a:rPr lang="en-US" altLang="zh-CN" sz="1800" i="1" dirty="0">
                                                  <a:latin typeface="Cambria Math" panose="02040503050406030204" pitchFamily="18" charset="0"/>
                                                </a:rPr>
                                                <m:t>𝑘</m:t>
                                              </m:r>
                                              <m:r>
                                                <a:rPr lang="en-US" altLang="zh-CN" sz="1800" i="1" dirty="0">
                                                  <a:latin typeface="Cambria Math" panose="02040503050406030204" pitchFamily="18" charset="0"/>
                                                </a:rPr>
                                                <m:t>=1</m:t>
                                              </m:r>
                                            </m:sub>
                                            <m:sup>
                                              <m:r>
                                                <a:rPr lang="en-US" altLang="zh-CN" sz="1800" i="1" dirty="0">
                                                  <a:latin typeface="Cambria Math" panose="02040503050406030204" pitchFamily="18" charset="0"/>
                                                </a:rPr>
                                                <m:t>𝑛</m:t>
                                              </m:r>
                                            </m:sup>
                                            <m:e>
                                              <m:f>
                                                <m:fPr>
                                                  <m:ctrlPr>
                                                    <a:rPr lang="en-US" altLang="zh-CN" sz="1800" i="1" dirty="0">
                                                      <a:latin typeface="Cambria Math" panose="02040503050406030204" pitchFamily="18" charset="0"/>
                                                    </a:rPr>
                                                  </m:ctrlPr>
                                                </m:fPr>
                                                <m:num>
                                                  <m:sSup>
                                                    <m:sSupPr>
                                                      <m:ctrlPr>
                                                        <a:rPr lang="en-US" altLang="zh-CN" sz="1800" i="1" dirty="0">
                                                          <a:latin typeface="Cambria Math" panose="02040503050406030204" pitchFamily="18" charset="0"/>
                                                        </a:rPr>
                                                      </m:ctrlPr>
                                                    </m:sSupPr>
                                                    <m:e>
                                                      <m:d>
                                                        <m:dPr>
                                                          <m:ctrlPr>
                                                            <a:rPr lang="en-US" altLang="zh-CN" sz="1800" i="1" dirty="0">
                                                              <a:latin typeface="Cambria Math" panose="02040503050406030204" pitchFamily="18" charset="0"/>
                                                            </a:rPr>
                                                          </m:ctrlPr>
                                                        </m:dPr>
                                                        <m:e>
                                                          <m:sSubSup>
                                                            <m:sSubSupPr>
                                                              <m:ctrlPr>
                                                                <a:rPr lang="en-US" altLang="zh-CN" sz="1800" i="1" dirty="0">
                                                                  <a:latin typeface="Cambria Math" panose="02040503050406030204" pitchFamily="18" charset="0"/>
                                                                </a:rPr>
                                                              </m:ctrlPr>
                                                            </m:sSubSupPr>
                                                            <m:e>
                                                              <m:r>
                                                                <a:rPr lang="en-US" altLang="zh-CN" sz="1800" i="1" dirty="0">
                                                                  <a:latin typeface="Cambria Math" panose="02040503050406030204" pitchFamily="18" charset="0"/>
                                                                </a:rPr>
                                                                <m:t>𝜏</m:t>
                                                              </m:r>
                                                            </m:e>
                                                            <m:sub>
                                                              <m:r>
                                                                <a:rPr lang="en-US" altLang="zh-CN" sz="1800" i="1" dirty="0">
                                                                  <a:latin typeface="Cambria Math" panose="02040503050406030204" pitchFamily="18" charset="0"/>
                                                                </a:rPr>
                                                                <m:t>𝑖</m:t>
                                                              </m:r>
                                                            </m:sub>
                                                            <m:sup>
                                                              <m:r>
                                                                <a:rPr lang="en-US" altLang="zh-CN" sz="1800" i="1" dirty="0">
                                                                  <a:latin typeface="Cambria Math" panose="02040503050406030204" pitchFamily="18" charset="0"/>
                                                                </a:rPr>
                                                                <m:t>𝑘</m:t>
                                                              </m:r>
                                                            </m:sup>
                                                          </m:sSubSup>
                                                        </m:e>
                                                      </m:d>
                                                    </m:e>
                                                    <m:sup>
                                                      <m:r>
                                                        <a:rPr lang="en-US" altLang="zh-CN" sz="1800" i="1" dirty="0">
                                                          <a:latin typeface="Cambria Math" panose="02040503050406030204" pitchFamily="18" charset="0"/>
                                                        </a:rPr>
                                                        <m:t>2</m:t>
                                                      </m:r>
                                                    </m:sup>
                                                  </m:sSup>
                                                </m:num>
                                                <m:den>
                                                  <m:sSup>
                                                    <m:sSupPr>
                                                      <m:ctrlPr>
                                                        <a:rPr lang="en-US" altLang="zh-CN" sz="1800" i="1" dirty="0">
                                                          <a:latin typeface="Cambria Math" panose="02040503050406030204" pitchFamily="18" charset="0"/>
                                                        </a:rPr>
                                                      </m:ctrlPr>
                                                    </m:sSupPr>
                                                    <m:e>
                                                      <m:sSup>
                                                        <m:sSupPr>
                                                          <m:ctrlPr>
                                                            <a:rPr lang="en-US" altLang="zh-CN" sz="1800" i="1" dirty="0">
                                                              <a:latin typeface="Cambria Math" panose="02040503050406030204" pitchFamily="18" charset="0"/>
                                                            </a:rPr>
                                                          </m:ctrlPr>
                                                        </m:sSupPr>
                                                        <m:e>
                                                          <m:acc>
                                                            <m:accPr>
                                                              <m:chr m:val="̅"/>
                                                              <m:ctrlPr>
                                                                <a:rPr lang="en-US" altLang="zh-CN" sz="1800" i="1" dirty="0">
                                                                  <a:latin typeface="Cambria Math" panose="02040503050406030204" pitchFamily="18" charset="0"/>
                                                                </a:rPr>
                                                              </m:ctrlPr>
                                                            </m:accPr>
                                                            <m:e>
                                                              <m:r>
                                                                <a:rPr lang="en-US" altLang="zh-CN" sz="1800" i="1" dirty="0">
                                                                  <a:latin typeface="Cambria Math" panose="02040503050406030204" pitchFamily="18" charset="0"/>
                                                                </a:rPr>
                                                                <m:t>𝜏</m:t>
                                                              </m:r>
                                                            </m:e>
                                                          </m:acc>
                                                        </m:e>
                                                        <m:sup>
                                                          <m:r>
                                                            <a:rPr lang="en-US" altLang="zh-CN" sz="1800" i="1" dirty="0">
                                                              <a:latin typeface="Cambria Math" panose="02040503050406030204" pitchFamily="18" charset="0"/>
                                                            </a:rPr>
                                                            <m:t>𝑘</m:t>
                                                          </m:r>
                                                        </m:sup>
                                                      </m:sSup>
                                                    </m:e>
                                                    <m:sup>
                                                      <m:r>
                                                        <a:rPr lang="en-US" altLang="zh-CN" sz="1800" i="1" dirty="0">
                                                          <a:latin typeface="Cambria Math" panose="02040503050406030204" pitchFamily="18" charset="0"/>
                                                        </a:rPr>
                                                        <m:t>2</m:t>
                                                      </m:r>
                                                    </m:sup>
                                                  </m:sSup>
                                                </m:den>
                                              </m:f>
                                              <m:r>
                                                <a:rPr lang="en-US" altLang="zh-CN" sz="1800" i="1" dirty="0">
                                                  <a:latin typeface="Cambria Math" panose="02040503050406030204" pitchFamily="18" charset="0"/>
                                                </a:rPr>
                                                <m:t> </m:t>
                                              </m:r>
                                            </m:e>
                                          </m:nary>
                                        </m:e>
                                      </m:d>
                                    </m:e>
                                  </m:d>
                                  <m:r>
                                    <a:rPr lang="en-US" altLang="zh-CN" sz="1800" i="1" dirty="0">
                                      <a:latin typeface="Cambria Math" panose="02040503050406030204" pitchFamily="18" charset="0"/>
                                    </a:rPr>
                                    <m:t>2</m:t>
                                  </m:r>
                                  <m:r>
                                    <m:rPr>
                                      <m:sty m:val="p"/>
                                    </m:rPr>
                                    <a:rPr lang="en-US" altLang="zh-CN" sz="1800" dirty="0">
                                      <a:latin typeface="Cambria Math" panose="02040503050406030204" pitchFamily="18" charset="0"/>
                                    </a:rPr>
                                    <m:t>Δ</m:t>
                                  </m:r>
                                  <m:sSub>
                                    <m:sSubPr>
                                      <m:ctrlPr>
                                        <a:rPr lang="en-US" altLang="zh-CN" sz="1800" i="1" dirty="0">
                                          <a:latin typeface="Cambria Math" panose="02040503050406030204" pitchFamily="18" charset="0"/>
                                        </a:rPr>
                                      </m:ctrlPr>
                                    </m:sSubPr>
                                    <m:e>
                                      <m:r>
                                        <a:rPr lang="en-US" altLang="zh-CN" sz="1800" i="1" dirty="0">
                                          <a:latin typeface="Cambria Math" panose="02040503050406030204" pitchFamily="18" charset="0"/>
                                        </a:rPr>
                                        <m:t>𝜃</m:t>
                                      </m:r>
                                    </m:e>
                                    <m:sub>
                                      <m:r>
                                        <a:rPr lang="en-US" altLang="zh-CN" sz="1800" i="1" dirty="0">
                                          <a:latin typeface="Cambria Math" panose="02040503050406030204" pitchFamily="18" charset="0"/>
                                        </a:rPr>
                                        <m:t>𝑖</m:t>
                                      </m:r>
                                    </m:sub>
                                  </m:sSub>
                                </m:num>
                                <m:den>
                                  <m:rad>
                                    <m:radPr>
                                      <m:degHide m:val="on"/>
                                      <m:ctrlPr>
                                        <a:rPr lang="en-US" altLang="zh-CN" sz="1800" i="1" dirty="0">
                                          <a:latin typeface="Cambria Math" panose="02040503050406030204" pitchFamily="18" charset="0"/>
                                        </a:rPr>
                                      </m:ctrlPr>
                                    </m:radPr>
                                    <m:deg/>
                                    <m:e>
                                      <m:sSub>
                                        <m:sSubPr>
                                          <m:ctrlPr>
                                            <a:rPr lang="en-US" altLang="zh-CN" sz="1800" i="1" dirty="0">
                                              <a:latin typeface="Cambria Math" panose="02040503050406030204" pitchFamily="18" charset="0"/>
                                            </a:rPr>
                                          </m:ctrlPr>
                                        </m:sSubPr>
                                        <m:e>
                                          <m:r>
                                            <a:rPr lang="en-US" altLang="zh-CN" sz="1800" i="1" dirty="0">
                                              <a:latin typeface="Cambria Math" panose="02040503050406030204" pitchFamily="18" charset="0"/>
                                            </a:rPr>
                                            <m:t>𝑏</m:t>
                                          </m:r>
                                        </m:e>
                                        <m:sub>
                                          <m:r>
                                            <a:rPr lang="en-US" altLang="zh-CN" sz="1800" i="1" dirty="0">
                                              <a:latin typeface="Cambria Math" panose="02040503050406030204" pitchFamily="18" charset="0"/>
                                            </a:rPr>
                                            <m:t>𝑖</m:t>
                                          </m:r>
                                          <m:r>
                                            <a:rPr lang="en-US" altLang="zh-CN" sz="1800" i="1" dirty="0">
                                              <a:latin typeface="Cambria Math" panose="02040503050406030204" pitchFamily="18" charset="0"/>
                                            </a:rPr>
                                            <m:t>+1</m:t>
                                          </m:r>
                                        </m:sub>
                                      </m:sSub>
                                    </m:e>
                                  </m:rad>
                                  <m:r>
                                    <a:rPr lang="en-US" altLang="zh-CN" sz="1800" i="1" dirty="0">
                                      <a:latin typeface="Cambria Math" panose="02040503050406030204" pitchFamily="18" charset="0"/>
                                    </a:rPr>
                                    <m:t>+</m:t>
                                  </m:r>
                                  <m:rad>
                                    <m:radPr>
                                      <m:degHide m:val="on"/>
                                      <m:ctrlPr>
                                        <a:rPr lang="en-US" altLang="zh-CN" sz="1800" i="1" dirty="0">
                                          <a:latin typeface="Cambria Math" panose="02040503050406030204" pitchFamily="18" charset="0"/>
                                        </a:rPr>
                                      </m:ctrlPr>
                                    </m:radPr>
                                    <m:deg/>
                                    <m:e>
                                      <m:sSub>
                                        <m:sSubPr>
                                          <m:ctrlPr>
                                            <a:rPr lang="en-US" altLang="zh-CN" sz="1800" i="1" dirty="0">
                                              <a:latin typeface="Cambria Math" panose="02040503050406030204" pitchFamily="18" charset="0"/>
                                            </a:rPr>
                                          </m:ctrlPr>
                                        </m:sSubPr>
                                        <m:e>
                                          <m:r>
                                            <a:rPr lang="en-US" altLang="zh-CN" sz="1800" i="1" dirty="0">
                                              <a:latin typeface="Cambria Math" panose="02040503050406030204" pitchFamily="18" charset="0"/>
                                            </a:rPr>
                                            <m:t>𝑏</m:t>
                                          </m:r>
                                        </m:e>
                                        <m:sub>
                                          <m:r>
                                            <a:rPr lang="en-US" altLang="zh-CN" sz="1800" i="1" dirty="0">
                                              <a:latin typeface="Cambria Math" panose="02040503050406030204" pitchFamily="18" charset="0"/>
                                            </a:rPr>
                                            <m:t>𝑖</m:t>
                                          </m:r>
                                        </m:sub>
                                      </m:sSub>
                                    </m:e>
                                  </m:rad>
                                </m:den>
                              </m:f>
                            </m:e>
                          </m:nary>
                          <m:r>
                            <a:rPr lang="en-US" altLang="zh-CN" sz="1800" i="1" dirty="0">
                              <a:latin typeface="Cambria Math" panose="02040503050406030204" pitchFamily="18" charset="0"/>
                            </a:rPr>
                            <m:t>+</m:t>
                          </m:r>
                          <m:sSub>
                            <m:sSubPr>
                              <m:ctrlPr>
                                <a:rPr lang="en-US" altLang="zh-CN" sz="1800" i="1" dirty="0">
                                  <a:latin typeface="Cambria Math" panose="02040503050406030204" pitchFamily="18" charset="0"/>
                                </a:rPr>
                              </m:ctrlPr>
                            </m:sSubPr>
                            <m:e>
                              <m:r>
                                <a:rPr lang="en-US" altLang="zh-CN" sz="1800" i="1" dirty="0">
                                  <a:latin typeface="Cambria Math" panose="02040503050406030204" pitchFamily="18" charset="0"/>
                                </a:rPr>
                                <m:t>𝛾</m:t>
                              </m:r>
                            </m:e>
                            <m:sub>
                              <m:r>
                                <a:rPr lang="en-US" altLang="zh-CN" sz="1800" i="1" dirty="0">
                                  <a:latin typeface="Cambria Math" panose="02040503050406030204" pitchFamily="18" charset="0"/>
                                </a:rPr>
                                <m:t>2</m:t>
                              </m:r>
                            </m:sub>
                          </m:sSub>
                          <m:nary>
                            <m:naryPr>
                              <m:chr m:val="∑"/>
                              <m:ctrlPr>
                                <a:rPr lang="en-US" altLang="zh-CN" sz="1800" i="1" dirty="0">
                                  <a:latin typeface="Cambria Math" panose="02040503050406030204" pitchFamily="18" charset="0"/>
                                </a:rPr>
                              </m:ctrlPr>
                            </m:naryPr>
                            <m:sub>
                              <m:r>
                                <a:rPr lang="en-US" altLang="zh-CN" sz="1800" i="1" dirty="0">
                                  <a:latin typeface="Cambria Math" panose="02040503050406030204" pitchFamily="18" charset="0"/>
                                </a:rPr>
                                <m:t>𝑖</m:t>
                              </m:r>
                              <m:r>
                                <a:rPr lang="en-US" altLang="zh-CN" sz="1800" i="1" dirty="0">
                                  <a:latin typeface="Cambria Math" panose="02040503050406030204" pitchFamily="18" charset="0"/>
                                </a:rPr>
                                <m:t>=1</m:t>
                              </m:r>
                            </m:sub>
                            <m:sup>
                              <m:r>
                                <a:rPr lang="en-US" altLang="zh-CN" sz="1800" i="1" dirty="0">
                                  <a:latin typeface="Cambria Math" panose="02040503050406030204" pitchFamily="18" charset="0"/>
                                </a:rPr>
                                <m:t>𝑁</m:t>
                              </m:r>
                              <m:r>
                                <a:rPr lang="en-US" altLang="zh-CN" sz="1800" i="1" dirty="0">
                                  <a:latin typeface="Cambria Math" panose="02040503050406030204" pitchFamily="18" charset="0"/>
                                </a:rPr>
                                <m:t>−1</m:t>
                              </m:r>
                            </m:sup>
                            <m:e>
                              <m:nary>
                                <m:naryPr>
                                  <m:chr m:val="∑"/>
                                  <m:ctrlPr>
                                    <a:rPr lang="en-US" altLang="zh-CN" sz="1800" i="1" dirty="0">
                                      <a:latin typeface="Cambria Math" panose="02040503050406030204" pitchFamily="18" charset="0"/>
                                    </a:rPr>
                                  </m:ctrlPr>
                                </m:naryPr>
                                <m:sub>
                                  <m:r>
                                    <a:rPr lang="en-US" altLang="zh-CN" sz="1800" i="1" dirty="0">
                                      <a:latin typeface="Cambria Math" panose="02040503050406030204" pitchFamily="18" charset="0"/>
                                    </a:rPr>
                                    <m:t>𝑘</m:t>
                                  </m:r>
                                  <m:r>
                                    <a:rPr lang="en-US" altLang="zh-CN" sz="1800" i="1" dirty="0">
                                      <a:latin typeface="Cambria Math" panose="02040503050406030204" pitchFamily="18" charset="0"/>
                                    </a:rPr>
                                    <m:t>=1</m:t>
                                  </m:r>
                                </m:sub>
                                <m:sup>
                                  <m:r>
                                    <a:rPr lang="en-US" altLang="zh-CN" sz="1800" i="1" dirty="0">
                                      <a:latin typeface="Cambria Math" panose="02040503050406030204" pitchFamily="18" charset="0"/>
                                    </a:rPr>
                                    <m:t>𝑛</m:t>
                                  </m:r>
                                </m:sup>
                                <m:e>
                                  <m:f>
                                    <m:fPr>
                                      <m:ctrlPr>
                                        <a:rPr lang="en-US" altLang="zh-CN" sz="1800" i="1" dirty="0">
                                          <a:latin typeface="Cambria Math" panose="02040503050406030204" pitchFamily="18" charset="0"/>
                                        </a:rPr>
                                      </m:ctrlPr>
                                    </m:fPr>
                                    <m:num>
                                      <m:d>
                                        <m:dPr>
                                          <m:begChr m:val="|"/>
                                          <m:endChr m:val="|"/>
                                          <m:ctrlPr>
                                            <a:rPr lang="en-US" altLang="zh-CN" sz="1800" i="1" dirty="0">
                                              <a:latin typeface="Cambria Math" panose="02040503050406030204" pitchFamily="18" charset="0"/>
                                            </a:rPr>
                                          </m:ctrlPr>
                                        </m:dPr>
                                        <m:e>
                                          <m:r>
                                            <m:rPr>
                                              <m:sty m:val="p"/>
                                            </m:rPr>
                                            <a:rPr lang="en-US" altLang="zh-CN" sz="1800" dirty="0">
                                              <a:latin typeface="Cambria Math" panose="02040503050406030204" pitchFamily="18" charset="0"/>
                                            </a:rPr>
                                            <m:t>Δ</m:t>
                                          </m:r>
                                          <m:sSubSup>
                                            <m:sSubSupPr>
                                              <m:ctrlPr>
                                                <a:rPr lang="en-US" altLang="zh-CN" sz="1800" i="1" dirty="0">
                                                  <a:latin typeface="Cambria Math" panose="02040503050406030204" pitchFamily="18" charset="0"/>
                                                </a:rPr>
                                              </m:ctrlPr>
                                            </m:sSubSupPr>
                                            <m:e>
                                              <m:r>
                                                <a:rPr lang="en-US" altLang="zh-CN" sz="1800" i="1" dirty="0">
                                                  <a:latin typeface="Cambria Math" panose="02040503050406030204" pitchFamily="18" charset="0"/>
                                                </a:rPr>
                                                <m:t>𝜏</m:t>
                                              </m:r>
                                            </m:e>
                                            <m:sub>
                                              <m:r>
                                                <a:rPr lang="en-US" altLang="zh-CN" sz="1800" i="1" dirty="0">
                                                  <a:latin typeface="Cambria Math" panose="02040503050406030204" pitchFamily="18" charset="0"/>
                                                </a:rPr>
                                                <m:t>𝑖</m:t>
                                              </m:r>
                                            </m:sub>
                                            <m:sup>
                                              <m:r>
                                                <a:rPr lang="en-US" altLang="zh-CN" sz="1800" i="1" dirty="0">
                                                  <a:latin typeface="Cambria Math" panose="02040503050406030204" pitchFamily="18" charset="0"/>
                                                </a:rPr>
                                                <m:t>𝑘</m:t>
                                              </m:r>
                                            </m:sup>
                                          </m:sSubSup>
                                        </m:e>
                                      </m:d>
                                    </m:num>
                                    <m:den>
                                      <m:sSup>
                                        <m:sSupPr>
                                          <m:ctrlPr>
                                            <a:rPr lang="en-US" altLang="zh-CN" sz="1800" i="1" dirty="0">
                                              <a:latin typeface="Cambria Math" panose="02040503050406030204" pitchFamily="18" charset="0"/>
                                            </a:rPr>
                                          </m:ctrlPr>
                                        </m:sSupPr>
                                        <m:e>
                                          <m:acc>
                                            <m:accPr>
                                              <m:chr m:val="̅"/>
                                              <m:ctrlPr>
                                                <a:rPr lang="en-US" altLang="zh-CN" sz="1800" i="1" dirty="0">
                                                  <a:latin typeface="Cambria Math" panose="02040503050406030204" pitchFamily="18" charset="0"/>
                                                </a:rPr>
                                              </m:ctrlPr>
                                            </m:accPr>
                                            <m:e>
                                              <m:r>
                                                <a:rPr lang="en-US" altLang="zh-CN" sz="1800" i="1" dirty="0">
                                                  <a:latin typeface="Cambria Math" panose="02040503050406030204" pitchFamily="18" charset="0"/>
                                                </a:rPr>
                                                <m:t>𝜏</m:t>
                                              </m:r>
                                            </m:e>
                                          </m:acc>
                                        </m:e>
                                        <m:sup>
                                          <m:r>
                                            <a:rPr lang="en-US" altLang="zh-CN" sz="1800" i="1" dirty="0">
                                              <a:latin typeface="Cambria Math" panose="02040503050406030204" pitchFamily="18" charset="0"/>
                                            </a:rPr>
                                            <m:t>𝑘</m:t>
                                          </m:r>
                                        </m:sup>
                                      </m:sSup>
                                    </m:den>
                                  </m:f>
                                </m:e>
                              </m:nary>
                            </m:e>
                          </m:nary>
                        </m:e>
                      </m:nary>
                    </m:oMath>
                  </m:oMathPara>
                </a14:m>
                <a:endParaRPr lang="en-US" altLang="zh-CN" dirty="0"/>
              </a:p>
              <a:p>
                <a:r>
                  <a:rPr lang="zh-CN" altLang="en-US" dirty="0"/>
                  <a:t>约束条件</a:t>
                </a:r>
                <a:endParaRPr lang="en-US" altLang="zh-CN" dirty="0"/>
              </a:p>
              <a:p>
                <a:pPr marL="0" indent="0">
                  <a:buNone/>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𝑏</m:t>
                          </m:r>
                        </m:e>
                        <m:sub>
                          <m:r>
                            <a:rPr lang="en-US" altLang="zh-CN" b="0" i="1" smtClean="0">
                              <a:latin typeface="Cambria Math" panose="02040503050406030204" pitchFamily="18" charset="0"/>
                            </a:rPr>
                            <m:t>𝑖</m:t>
                          </m:r>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𝑏</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=2</m:t>
                      </m:r>
                      <m:r>
                        <a:rPr lang="en-US" altLang="zh-CN" b="0" i="1" smtClean="0">
                          <a:latin typeface="Cambria Math" panose="02040503050406030204" pitchFamily="18" charset="0"/>
                        </a:rPr>
                        <m:t>𝑎</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𝜃</m:t>
                                  </m:r>
                                </m:e>
                              </m:acc>
                            </m:e>
                            <m:sub>
                              <m:r>
                                <a:rPr lang="en-US" altLang="zh-CN" b="0" i="1" smtClean="0">
                                  <a:latin typeface="Cambria Math" panose="02040503050406030204" pitchFamily="18" charset="0"/>
                                </a:rPr>
                                <m:t>𝑖</m:t>
                              </m:r>
                            </m:sub>
                          </m:sSub>
                        </m:e>
                      </m:d>
                      <m:r>
                        <a:rPr lang="en-US" altLang="zh-CN" b="0" i="1" smtClean="0">
                          <a:latin typeface="Cambria Math" panose="02040503050406030204" pitchFamily="18" charset="0"/>
                        </a:rPr>
                        <m:t>𝑑</m:t>
                      </m:r>
                      <m:r>
                        <a:rPr lang="en-US" altLang="zh-CN" b="0" i="1" smtClean="0">
                          <a:latin typeface="Cambria Math" panose="02040503050406030204" pitchFamily="18" charset="0"/>
                        </a:rPr>
                        <m:t>𝜃</m:t>
                      </m:r>
                    </m:oMath>
                  </m:oMathPara>
                </a14:m>
                <a:endParaRPr lang="en-US" altLang="zh-CN" b="0" dirty="0"/>
              </a:p>
              <a:p>
                <a:pPr marL="0" indent="0">
                  <a:buNone/>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𝜏</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𝑚</m:t>
                          </m:r>
                        </m:e>
                      </m:acc>
                      <m:d>
                        <m:dPr>
                          <m:ctrlPr>
                            <a:rPr lang="en-US" altLang="zh-CN" b="0" i="1" dirty="0" smtClean="0">
                              <a:latin typeface="Cambria Math" panose="02040503050406030204" pitchFamily="18" charset="0"/>
                            </a:rPr>
                          </m:ctrlPr>
                        </m:dPr>
                        <m:e>
                          <m:sSub>
                            <m:sSubPr>
                              <m:ctrlPr>
                                <a:rPr lang="en-US" altLang="zh-CN" b="0" i="1" dirty="0" smtClean="0">
                                  <a:latin typeface="Cambria Math" panose="02040503050406030204" pitchFamily="18" charset="0"/>
                                </a:rPr>
                              </m:ctrlPr>
                            </m:sSubPr>
                            <m:e>
                              <m:acc>
                                <m:accPr>
                                  <m:chr m:val="̅"/>
                                  <m:ctrlPr>
                                    <a:rPr lang="en-US" altLang="zh-CN" b="0" i="1" dirty="0" smtClean="0">
                                      <a:latin typeface="Cambria Math" panose="02040503050406030204" pitchFamily="18" charset="0"/>
                                    </a:rPr>
                                  </m:ctrlPr>
                                </m:accPr>
                                <m:e>
                                  <m:r>
                                    <a:rPr lang="en-US" altLang="zh-CN" b="0" i="1" dirty="0" smtClean="0">
                                      <a:latin typeface="Cambria Math" panose="02040503050406030204" pitchFamily="18" charset="0"/>
                                    </a:rPr>
                                    <m:t>𝜃</m:t>
                                  </m:r>
                                </m:e>
                              </m:acc>
                            </m:e>
                            <m:sub>
                              <m:r>
                                <a:rPr lang="en-US" altLang="zh-CN" b="0" i="1" dirty="0" smtClean="0">
                                  <a:latin typeface="Cambria Math" panose="02040503050406030204" pitchFamily="18" charset="0"/>
                                </a:rPr>
                                <m:t>𝑖</m:t>
                              </m:r>
                            </m:sub>
                          </m:sSub>
                        </m:e>
                      </m:d>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𝑎</m:t>
                          </m:r>
                        </m:e>
                        <m:sub>
                          <m:r>
                            <a:rPr lang="en-US" altLang="zh-CN" b="0" i="1" dirty="0" smtClean="0">
                              <a:latin typeface="Cambria Math" panose="02040503050406030204" pitchFamily="18" charset="0"/>
                            </a:rPr>
                            <m:t>𝑖</m:t>
                          </m:r>
                        </m:sub>
                      </m:sSub>
                      <m:r>
                        <a:rPr lang="en-US" altLang="zh-CN" b="0" i="1" dirty="0" smtClean="0">
                          <a:latin typeface="Cambria Math" panose="02040503050406030204" pitchFamily="18" charset="0"/>
                        </a:rPr>
                        <m:t>+</m:t>
                      </m:r>
                      <m:acc>
                        <m:accPr>
                          <m:chr m:val="̃"/>
                          <m:ctrlPr>
                            <a:rPr lang="en-US" altLang="zh-CN" b="0" i="1" dirty="0" smtClean="0">
                              <a:latin typeface="Cambria Math" panose="02040503050406030204" pitchFamily="18" charset="0"/>
                            </a:rPr>
                          </m:ctrlPr>
                        </m:accPr>
                        <m:e>
                          <m:r>
                            <a:rPr lang="en-US" altLang="zh-CN" b="0" i="1" dirty="0" smtClean="0">
                              <a:latin typeface="Cambria Math" panose="02040503050406030204" pitchFamily="18" charset="0"/>
                            </a:rPr>
                            <m:t>𝑐</m:t>
                          </m:r>
                        </m:e>
                      </m:acc>
                      <m:d>
                        <m:dPr>
                          <m:ctrlPr>
                            <a:rPr lang="en-US" altLang="zh-CN" b="0" i="1" dirty="0" smtClean="0">
                              <a:latin typeface="Cambria Math" panose="02040503050406030204" pitchFamily="18" charset="0"/>
                            </a:rPr>
                          </m:ctrlPr>
                        </m:dPr>
                        <m:e>
                          <m:sSub>
                            <m:sSubPr>
                              <m:ctrlPr>
                                <a:rPr lang="en-US" altLang="zh-CN" b="0" i="1" dirty="0" smtClean="0">
                                  <a:latin typeface="Cambria Math" panose="02040503050406030204" pitchFamily="18" charset="0"/>
                                </a:rPr>
                              </m:ctrlPr>
                            </m:sSubPr>
                            <m:e>
                              <m:acc>
                                <m:accPr>
                                  <m:chr m:val="̅"/>
                                  <m:ctrlPr>
                                    <a:rPr lang="en-US" altLang="zh-CN" b="0" i="1" dirty="0" smtClean="0">
                                      <a:latin typeface="Cambria Math" panose="02040503050406030204" pitchFamily="18" charset="0"/>
                                    </a:rPr>
                                  </m:ctrlPr>
                                </m:accPr>
                                <m:e>
                                  <m:r>
                                    <a:rPr lang="en-US" altLang="zh-CN" b="0" i="1" dirty="0" smtClean="0">
                                      <a:latin typeface="Cambria Math" panose="02040503050406030204" pitchFamily="18" charset="0"/>
                                    </a:rPr>
                                    <m:t>𝜃</m:t>
                                  </m:r>
                                </m:e>
                              </m:acc>
                            </m:e>
                            <m:sub>
                              <m:r>
                                <a:rPr lang="en-US" altLang="zh-CN" b="0" i="1" dirty="0" smtClean="0">
                                  <a:latin typeface="Cambria Math" panose="02040503050406030204" pitchFamily="18" charset="0"/>
                                </a:rPr>
                                <m:t>𝑖</m:t>
                              </m:r>
                            </m:sub>
                          </m:sSub>
                        </m:e>
                      </m:d>
                      <m:f>
                        <m:fPr>
                          <m:ctrlPr>
                            <a:rPr lang="en-US" altLang="zh-CN" b="0" i="1" dirty="0" smtClean="0">
                              <a:latin typeface="Cambria Math" panose="02040503050406030204" pitchFamily="18" charset="0"/>
                            </a:rPr>
                          </m:ctrlPr>
                        </m:fPr>
                        <m:num>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𝑏</m:t>
                              </m:r>
                            </m:e>
                            <m:sub>
                              <m:r>
                                <a:rPr lang="en-US" altLang="zh-CN" b="0" i="1" dirty="0" smtClean="0">
                                  <a:latin typeface="Cambria Math" panose="02040503050406030204" pitchFamily="18" charset="0"/>
                                </a:rPr>
                                <m:t>𝑖</m:t>
                              </m:r>
                              <m:r>
                                <a:rPr lang="en-US" altLang="zh-CN" b="0" i="1" dirty="0" smtClean="0">
                                  <a:latin typeface="Cambria Math" panose="02040503050406030204" pitchFamily="18" charset="0"/>
                                </a:rPr>
                                <m:t>+1</m:t>
                              </m:r>
                            </m:sub>
                          </m:sSub>
                          <m:r>
                            <a:rPr lang="en-US" altLang="zh-CN" b="0" i="1" dirty="0" smtClean="0">
                              <a:latin typeface="Cambria Math" panose="02040503050406030204" pitchFamily="18" charset="0"/>
                            </a:rPr>
                            <m:t>+</m:t>
                          </m:r>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𝑏</m:t>
                              </m:r>
                            </m:e>
                            <m:sub>
                              <m:r>
                                <a:rPr lang="en-US" altLang="zh-CN" b="0" i="1" dirty="0" smtClean="0">
                                  <a:latin typeface="Cambria Math" panose="02040503050406030204" pitchFamily="18" charset="0"/>
                                </a:rPr>
                                <m:t>𝑖</m:t>
                              </m:r>
                            </m:sub>
                          </m:sSub>
                        </m:num>
                        <m:den>
                          <m:r>
                            <a:rPr lang="en-US" altLang="zh-CN" b="0" i="1" dirty="0" smtClean="0">
                              <a:latin typeface="Cambria Math" panose="02040503050406030204" pitchFamily="18" charset="0"/>
                            </a:rPr>
                            <m:t>2</m:t>
                          </m:r>
                        </m:den>
                      </m:f>
                      <m:r>
                        <a:rPr lang="en-US" altLang="zh-CN" b="0" i="1" dirty="0" smtClean="0">
                          <a:latin typeface="Cambria Math" panose="02040503050406030204" pitchFamily="18" charset="0"/>
                        </a:rPr>
                        <m:t>+</m:t>
                      </m:r>
                      <m:acc>
                        <m:accPr>
                          <m:chr m:val="̃"/>
                          <m:ctrlPr>
                            <a:rPr lang="en-US" altLang="zh-CN" b="0" i="1" dirty="0" smtClean="0">
                              <a:latin typeface="Cambria Math" panose="02040503050406030204" pitchFamily="18" charset="0"/>
                            </a:rPr>
                          </m:ctrlPr>
                        </m:accPr>
                        <m:e>
                          <m:r>
                            <a:rPr lang="en-US" altLang="zh-CN" b="0" i="1" dirty="0" smtClean="0">
                              <a:latin typeface="Cambria Math" panose="02040503050406030204" pitchFamily="18" charset="0"/>
                            </a:rPr>
                            <m:t>𝑑</m:t>
                          </m:r>
                        </m:e>
                      </m:acc>
                      <m:r>
                        <a:rPr lang="en-US" altLang="zh-CN" b="0" i="1" dirty="0" smtClean="0">
                          <a:latin typeface="Cambria Math" panose="02040503050406030204" pitchFamily="18" charset="0"/>
                        </a:rPr>
                        <m:t>(</m:t>
                      </m:r>
                      <m:sSub>
                        <m:sSubPr>
                          <m:ctrlPr>
                            <a:rPr lang="en-US" altLang="zh-CN" b="0" i="1" dirty="0" smtClean="0">
                              <a:latin typeface="Cambria Math" panose="02040503050406030204" pitchFamily="18" charset="0"/>
                            </a:rPr>
                          </m:ctrlPr>
                        </m:sSubPr>
                        <m:e>
                          <m:acc>
                            <m:accPr>
                              <m:chr m:val="̅"/>
                              <m:ctrlPr>
                                <a:rPr lang="en-US" altLang="zh-CN" b="0" i="1" dirty="0" smtClean="0">
                                  <a:latin typeface="Cambria Math" panose="02040503050406030204" pitchFamily="18" charset="0"/>
                                </a:rPr>
                              </m:ctrlPr>
                            </m:accPr>
                            <m:e>
                              <m:r>
                                <a:rPr lang="en-US" altLang="zh-CN" b="0" i="1" dirty="0" smtClean="0">
                                  <a:latin typeface="Cambria Math" panose="02040503050406030204" pitchFamily="18" charset="0"/>
                                </a:rPr>
                                <m:t>𝜃</m:t>
                              </m:r>
                            </m:e>
                          </m:acc>
                        </m:e>
                        <m:sub>
                          <m:r>
                            <a:rPr lang="en-US" altLang="zh-CN" b="0" i="1" dirty="0" smtClean="0">
                              <a:latin typeface="Cambria Math" panose="02040503050406030204" pitchFamily="18" charset="0"/>
                            </a:rPr>
                            <m:t>𝑖</m:t>
                          </m:r>
                        </m:sub>
                      </m:sSub>
                      <m:r>
                        <a:rPr lang="en-US" altLang="zh-CN" b="0" i="1" dirty="0" smtClean="0">
                          <a:latin typeface="Cambria Math" panose="02040503050406030204" pitchFamily="18" charset="0"/>
                        </a:rPr>
                        <m:t>)</m:t>
                      </m:r>
                    </m:oMath>
                  </m:oMathPara>
                </a14:m>
                <a:endParaRPr lang="en-US" altLang="zh-CN" dirty="0"/>
              </a:p>
              <a:p>
                <a:pPr marL="0" indent="0">
                  <a:buNone/>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𝑏</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≥0</m:t>
                      </m:r>
                    </m:oMath>
                  </m:oMathPara>
                </a14:m>
                <a:endParaRPr lang="en-US" altLang="zh-CN" b="0" dirty="0"/>
              </a:p>
              <a:p>
                <a:pPr marL="0" indent="0">
                  <a:buNone/>
                </a:pPr>
                <a14:m>
                  <m:oMathPara xmlns:m="http://schemas.openxmlformats.org/officeDocument/2006/math">
                    <m:oMathParaPr>
                      <m:jc m:val="centerGroup"/>
                    </m:oMathParaPr>
                    <m:oMath xmlns:m="http://schemas.openxmlformats.org/officeDocument/2006/math">
                      <m:bar>
                        <m:barPr>
                          <m:ctrlPr>
                            <a:rPr lang="en-US" altLang="zh-CN" i="1" smtClean="0">
                              <a:latin typeface="Cambria Math" panose="02040503050406030204" pitchFamily="18" charset="0"/>
                            </a:rPr>
                          </m:ctrlPr>
                        </m:barPr>
                        <m:e>
                          <m:r>
                            <a:rPr lang="en-US" altLang="zh-CN" i="1">
                              <a:latin typeface="Cambria Math" panose="02040503050406030204" pitchFamily="18" charset="0"/>
                            </a:rPr>
                            <m:t>𝜏</m:t>
                          </m:r>
                        </m:e>
                      </m:bar>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𝜏</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𝐾</m:t>
                          </m:r>
                        </m:sup>
                      </m:sSubSup>
                      <m:r>
                        <a:rPr lang="en-US" altLang="zh-CN" b="0" i="1" smtClean="0">
                          <a:latin typeface="Cambria Math" panose="02040503050406030204" pitchFamily="18" charset="0"/>
                        </a:rPr>
                        <m:t>≤</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𝜏</m:t>
                          </m:r>
                        </m:e>
                      </m:acc>
                    </m:oMath>
                  </m:oMathPara>
                </a14:m>
                <a:endParaRPr lang="en-US" altLang="zh-CN" dirty="0"/>
              </a:p>
              <a:p>
                <a:endParaRPr lang="en-US" altLang="zh-CN" dirty="0"/>
              </a:p>
              <a:p>
                <a:pPr marL="0" indent="0">
                  <a:buNone/>
                </a:pPr>
                <a:endParaRPr lang="zh-CN" altLang="en-US" dirty="0"/>
              </a:p>
            </p:txBody>
          </p:sp>
        </mc:Choice>
        <mc:Fallback>
          <p:sp>
            <p:nvSpPr>
              <p:cNvPr id="5" name="Text Placeholder 4">
                <a:extLst>
                  <a:ext uri="{FF2B5EF4-FFF2-40B4-BE49-F238E27FC236}">
                    <a16:creationId xmlns:a16="http://schemas.microsoft.com/office/drawing/2014/main" id="{AE5DFDAA-EBA7-4FC7-B709-651259E62A18}"/>
                  </a:ext>
                </a:extLst>
              </p:cNvPr>
              <p:cNvSpPr>
                <a:spLocks noGrp="1" noRot="1" noChangeAspect="1" noMove="1" noResize="1" noEditPoints="1" noAdjustHandles="1" noChangeArrowheads="1" noChangeShapeType="1" noTextEdit="1"/>
              </p:cNvSpPr>
              <p:nvPr>
                <p:ph type="body" sz="quarter" idx="14"/>
              </p:nvPr>
            </p:nvSpPr>
            <p:spPr>
              <a:blipFill>
                <a:blip r:embed="rId2"/>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8721629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 name="图片占位符 95" descr="图片包含 天空, 泰迪熊, 熊, 建筑物&#10;&#10;自动生成的说明">
            <a:extLst>
              <a:ext uri="{FF2B5EF4-FFF2-40B4-BE49-F238E27FC236}">
                <a16:creationId xmlns:a16="http://schemas.microsoft.com/office/drawing/2014/main" id="{EE79199E-F6B2-4AB7-AD45-DF9746ABEC77}"/>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18816" r="18816"/>
          <a:stretch>
            <a:fillRect/>
          </a:stretch>
        </p:blipFill>
        <p:spPr/>
      </p:pic>
      <p:sp>
        <p:nvSpPr>
          <p:cNvPr id="63" name="矩形 62">
            <a:extLst>
              <a:ext uri="{FF2B5EF4-FFF2-40B4-BE49-F238E27FC236}">
                <a16:creationId xmlns:a16="http://schemas.microsoft.com/office/drawing/2014/main" id="{A7DD4836-010D-456E-BBA3-89944340FA4A}"/>
              </a:ext>
            </a:extLst>
          </p:cNvPr>
          <p:cNvSpPr/>
          <p:nvPr/>
        </p:nvSpPr>
        <p:spPr>
          <a:xfrm>
            <a:off x="6275750" y="1180600"/>
            <a:ext cx="4671650" cy="720000"/>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a:solidFill>
                  <a:schemeClr val="accent2"/>
                </a:solidFill>
              </a:rPr>
              <a:t>问题陈述</a:t>
            </a:r>
          </a:p>
        </p:txBody>
      </p:sp>
      <p:grpSp>
        <p:nvGrpSpPr>
          <p:cNvPr id="75" name="组合 74">
            <a:extLst>
              <a:ext uri="{FF2B5EF4-FFF2-40B4-BE49-F238E27FC236}">
                <a16:creationId xmlns:a16="http://schemas.microsoft.com/office/drawing/2014/main" id="{9A01E40F-4D27-46E0-B3C8-ACC612FF8694}"/>
              </a:ext>
            </a:extLst>
          </p:cNvPr>
          <p:cNvGrpSpPr/>
          <p:nvPr/>
        </p:nvGrpSpPr>
        <p:grpSpPr>
          <a:xfrm>
            <a:off x="5345475" y="1180600"/>
            <a:ext cx="720000" cy="720000"/>
            <a:chOff x="5412150" y="1180600"/>
            <a:chExt cx="720000" cy="720000"/>
          </a:xfrm>
        </p:grpSpPr>
        <p:sp>
          <p:nvSpPr>
            <p:cNvPr id="61" name="矩形 60">
              <a:extLst>
                <a:ext uri="{FF2B5EF4-FFF2-40B4-BE49-F238E27FC236}">
                  <a16:creationId xmlns:a16="http://schemas.microsoft.com/office/drawing/2014/main" id="{9F1E9CFB-5705-4342-969C-1BBB6EB698F5}"/>
                </a:ext>
              </a:extLst>
            </p:cNvPr>
            <p:cNvSpPr/>
            <p:nvPr/>
          </p:nvSpPr>
          <p:spPr>
            <a:xfrm>
              <a:off x="5412150" y="1180600"/>
              <a:ext cx="720000" cy="720000"/>
            </a:xfrm>
            <a:prstGeom prst="rect">
              <a:avLst/>
            </a:pr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t>1</a:t>
              </a:r>
              <a:endParaRPr lang="zh-CN" altLang="en-US" sz="3200" b="1" dirty="0"/>
            </a:p>
          </p:txBody>
        </p:sp>
        <p:sp>
          <p:nvSpPr>
            <p:cNvPr id="64" name="矩形 63">
              <a:extLst>
                <a:ext uri="{FF2B5EF4-FFF2-40B4-BE49-F238E27FC236}">
                  <a16:creationId xmlns:a16="http://schemas.microsoft.com/office/drawing/2014/main" id="{21E43874-40A0-4EC5-9CA2-95CEB3981475}"/>
                </a:ext>
              </a:extLst>
            </p:cNvPr>
            <p:cNvSpPr/>
            <p:nvPr/>
          </p:nvSpPr>
          <p:spPr>
            <a:xfrm>
              <a:off x="5412150" y="1810600"/>
              <a:ext cx="720000" cy="90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4" name="组合 73">
            <a:extLst>
              <a:ext uri="{FF2B5EF4-FFF2-40B4-BE49-F238E27FC236}">
                <a16:creationId xmlns:a16="http://schemas.microsoft.com/office/drawing/2014/main" id="{4DFF296D-4CA6-4FC2-8D7B-1BAFF1CF78B8}"/>
              </a:ext>
            </a:extLst>
          </p:cNvPr>
          <p:cNvGrpSpPr/>
          <p:nvPr/>
        </p:nvGrpSpPr>
        <p:grpSpPr>
          <a:xfrm>
            <a:off x="5345475" y="2260600"/>
            <a:ext cx="720000" cy="720000"/>
            <a:chOff x="5412150" y="2260600"/>
            <a:chExt cx="720000" cy="720000"/>
          </a:xfrm>
        </p:grpSpPr>
        <p:sp>
          <p:nvSpPr>
            <p:cNvPr id="58" name="矩形 57">
              <a:extLst>
                <a:ext uri="{FF2B5EF4-FFF2-40B4-BE49-F238E27FC236}">
                  <a16:creationId xmlns:a16="http://schemas.microsoft.com/office/drawing/2014/main" id="{AB4503D4-DDDF-487D-9490-1ED837433D97}"/>
                </a:ext>
              </a:extLst>
            </p:cNvPr>
            <p:cNvSpPr/>
            <p:nvPr/>
          </p:nvSpPr>
          <p:spPr>
            <a:xfrm>
              <a:off x="5412150" y="2260600"/>
              <a:ext cx="720000" cy="720000"/>
            </a:xfrm>
            <a:prstGeom prst="rect">
              <a:avLst/>
            </a:pr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t>2</a:t>
              </a:r>
              <a:endParaRPr lang="zh-CN" altLang="en-US" sz="3200" b="1" dirty="0"/>
            </a:p>
          </p:txBody>
        </p:sp>
        <p:sp>
          <p:nvSpPr>
            <p:cNvPr id="67" name="矩形 66">
              <a:extLst>
                <a:ext uri="{FF2B5EF4-FFF2-40B4-BE49-F238E27FC236}">
                  <a16:creationId xmlns:a16="http://schemas.microsoft.com/office/drawing/2014/main" id="{7BCC96CB-D24E-491C-9D07-0DA9EADF43B3}"/>
                </a:ext>
              </a:extLst>
            </p:cNvPr>
            <p:cNvSpPr/>
            <p:nvPr/>
          </p:nvSpPr>
          <p:spPr>
            <a:xfrm>
              <a:off x="5412150" y="2890600"/>
              <a:ext cx="720000" cy="90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3" name="组合 72">
            <a:extLst>
              <a:ext uri="{FF2B5EF4-FFF2-40B4-BE49-F238E27FC236}">
                <a16:creationId xmlns:a16="http://schemas.microsoft.com/office/drawing/2014/main" id="{25BB4173-241B-4451-B976-8D9E36EF561C}"/>
              </a:ext>
            </a:extLst>
          </p:cNvPr>
          <p:cNvGrpSpPr/>
          <p:nvPr/>
        </p:nvGrpSpPr>
        <p:grpSpPr>
          <a:xfrm>
            <a:off x="5345475" y="3340600"/>
            <a:ext cx="720000" cy="720000"/>
            <a:chOff x="5412150" y="3340600"/>
            <a:chExt cx="720000" cy="720000"/>
          </a:xfrm>
        </p:grpSpPr>
        <p:sp>
          <p:nvSpPr>
            <p:cNvPr id="60" name="矩形 59">
              <a:extLst>
                <a:ext uri="{FF2B5EF4-FFF2-40B4-BE49-F238E27FC236}">
                  <a16:creationId xmlns:a16="http://schemas.microsoft.com/office/drawing/2014/main" id="{28C5D102-8236-4014-AD75-3828CE0C6A76}"/>
                </a:ext>
              </a:extLst>
            </p:cNvPr>
            <p:cNvSpPr/>
            <p:nvPr/>
          </p:nvSpPr>
          <p:spPr>
            <a:xfrm>
              <a:off x="5412150" y="3340600"/>
              <a:ext cx="720000" cy="720000"/>
            </a:xfrm>
            <a:prstGeom prst="rect">
              <a:avLst/>
            </a:pr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t>3</a:t>
              </a:r>
              <a:endParaRPr lang="zh-CN" altLang="en-US" sz="3200" b="1" dirty="0"/>
            </a:p>
          </p:txBody>
        </p:sp>
        <p:sp>
          <p:nvSpPr>
            <p:cNvPr id="68" name="矩形 67">
              <a:extLst>
                <a:ext uri="{FF2B5EF4-FFF2-40B4-BE49-F238E27FC236}">
                  <a16:creationId xmlns:a16="http://schemas.microsoft.com/office/drawing/2014/main" id="{2C9C839E-D7E7-40AA-A9F0-25F8AF260049}"/>
                </a:ext>
              </a:extLst>
            </p:cNvPr>
            <p:cNvSpPr/>
            <p:nvPr/>
          </p:nvSpPr>
          <p:spPr>
            <a:xfrm>
              <a:off x="5412150" y="3970600"/>
              <a:ext cx="720000" cy="90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6" name="组合 75">
            <a:extLst>
              <a:ext uri="{FF2B5EF4-FFF2-40B4-BE49-F238E27FC236}">
                <a16:creationId xmlns:a16="http://schemas.microsoft.com/office/drawing/2014/main" id="{20569484-D97A-4612-A3C8-19F561CD404C}"/>
              </a:ext>
            </a:extLst>
          </p:cNvPr>
          <p:cNvGrpSpPr/>
          <p:nvPr/>
        </p:nvGrpSpPr>
        <p:grpSpPr>
          <a:xfrm>
            <a:off x="5345475" y="4420600"/>
            <a:ext cx="720000" cy="720000"/>
            <a:chOff x="5412150" y="4420600"/>
            <a:chExt cx="720000" cy="720000"/>
          </a:xfrm>
        </p:grpSpPr>
        <p:sp>
          <p:nvSpPr>
            <p:cNvPr id="62" name="矩形 61">
              <a:extLst>
                <a:ext uri="{FF2B5EF4-FFF2-40B4-BE49-F238E27FC236}">
                  <a16:creationId xmlns:a16="http://schemas.microsoft.com/office/drawing/2014/main" id="{7FBD8A29-E5D4-4173-8567-41E45DDE9E1C}"/>
                </a:ext>
              </a:extLst>
            </p:cNvPr>
            <p:cNvSpPr/>
            <p:nvPr/>
          </p:nvSpPr>
          <p:spPr>
            <a:xfrm>
              <a:off x="5412150" y="4420600"/>
              <a:ext cx="720000" cy="720000"/>
            </a:xfrm>
            <a:prstGeom prst="rect">
              <a:avLst/>
            </a:pr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t>4</a:t>
              </a:r>
              <a:endParaRPr lang="zh-CN" altLang="en-US" sz="3200" b="1" dirty="0"/>
            </a:p>
          </p:txBody>
        </p:sp>
        <p:sp>
          <p:nvSpPr>
            <p:cNvPr id="69" name="矩形 68">
              <a:extLst>
                <a:ext uri="{FF2B5EF4-FFF2-40B4-BE49-F238E27FC236}">
                  <a16:creationId xmlns:a16="http://schemas.microsoft.com/office/drawing/2014/main" id="{CC878C90-5C97-4319-A4A9-973F44F684F1}"/>
                </a:ext>
              </a:extLst>
            </p:cNvPr>
            <p:cNvSpPr/>
            <p:nvPr/>
          </p:nvSpPr>
          <p:spPr>
            <a:xfrm>
              <a:off x="5412150" y="5050600"/>
              <a:ext cx="720000" cy="90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0" name="矩形 69">
            <a:extLst>
              <a:ext uri="{FF2B5EF4-FFF2-40B4-BE49-F238E27FC236}">
                <a16:creationId xmlns:a16="http://schemas.microsoft.com/office/drawing/2014/main" id="{6043BFAA-FB50-4303-9785-5DF074A22CF4}"/>
              </a:ext>
            </a:extLst>
          </p:cNvPr>
          <p:cNvSpPr/>
          <p:nvPr/>
        </p:nvSpPr>
        <p:spPr>
          <a:xfrm>
            <a:off x="6275750" y="2260600"/>
            <a:ext cx="4671650" cy="720000"/>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a:solidFill>
                  <a:schemeClr val="accent2"/>
                </a:solidFill>
              </a:rPr>
              <a:t>算法框架</a:t>
            </a:r>
          </a:p>
        </p:txBody>
      </p:sp>
      <p:sp>
        <p:nvSpPr>
          <p:cNvPr id="71" name="矩形 70">
            <a:extLst>
              <a:ext uri="{FF2B5EF4-FFF2-40B4-BE49-F238E27FC236}">
                <a16:creationId xmlns:a16="http://schemas.microsoft.com/office/drawing/2014/main" id="{27B11E5F-E40B-47E0-8FBA-8F6C0035B72A}"/>
              </a:ext>
            </a:extLst>
          </p:cNvPr>
          <p:cNvSpPr/>
          <p:nvPr/>
        </p:nvSpPr>
        <p:spPr>
          <a:xfrm>
            <a:off x="6275750" y="3340600"/>
            <a:ext cx="4671650" cy="720000"/>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a:solidFill>
                  <a:schemeClr val="accent2"/>
                </a:solidFill>
              </a:rPr>
              <a:t>环境及约束</a:t>
            </a:r>
          </a:p>
        </p:txBody>
      </p:sp>
      <p:sp>
        <p:nvSpPr>
          <p:cNvPr id="72" name="矩形 71">
            <a:extLst>
              <a:ext uri="{FF2B5EF4-FFF2-40B4-BE49-F238E27FC236}">
                <a16:creationId xmlns:a16="http://schemas.microsoft.com/office/drawing/2014/main" id="{48027BF7-8527-4C35-8DDA-D8F9150CE05E}"/>
              </a:ext>
            </a:extLst>
          </p:cNvPr>
          <p:cNvSpPr/>
          <p:nvPr/>
        </p:nvSpPr>
        <p:spPr>
          <a:xfrm>
            <a:off x="6275750" y="4420600"/>
            <a:ext cx="4671650" cy="720000"/>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a:solidFill>
                  <a:schemeClr val="accent2"/>
                </a:solidFill>
              </a:rPr>
              <a:t>实验</a:t>
            </a:r>
          </a:p>
        </p:txBody>
      </p:sp>
    </p:spTree>
    <p:extLst>
      <p:ext uri="{BB962C8B-B14F-4D97-AF65-F5344CB8AC3E}">
        <p14:creationId xmlns:p14="http://schemas.microsoft.com/office/powerpoint/2010/main" val="13173218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4617DC0-5E23-4040-B20C-32192161DBF1}"/>
              </a:ext>
            </a:extLst>
          </p:cNvPr>
          <p:cNvSpPr>
            <a:spLocks noGrp="1"/>
          </p:cNvSpPr>
          <p:nvPr>
            <p:ph type="body" sz="quarter" idx="11"/>
          </p:nvPr>
        </p:nvSpPr>
        <p:spPr/>
        <p:txBody>
          <a:bodyPr/>
          <a:lstStyle/>
          <a:p>
            <a:r>
              <a:rPr lang="zh-CN" altLang="en-US" dirty="0"/>
              <a:t>实例：六自由度机械臂 </a:t>
            </a:r>
            <a:r>
              <a:rPr lang="en-US" altLang="zh-CN" dirty="0"/>
              <a:t>(SOCP)</a:t>
            </a:r>
            <a:endParaRPr lang="zh-CN" altLang="en-US" dirty="0"/>
          </a:p>
        </p:txBody>
      </p:sp>
      <p:sp>
        <p:nvSpPr>
          <p:cNvPr id="3" name="Text Placeholder 2">
            <a:extLst>
              <a:ext uri="{FF2B5EF4-FFF2-40B4-BE49-F238E27FC236}">
                <a16:creationId xmlns:a16="http://schemas.microsoft.com/office/drawing/2014/main" id="{644BEC01-6A9F-49AE-B151-E6EEA14D2354}"/>
              </a:ext>
            </a:extLst>
          </p:cNvPr>
          <p:cNvSpPr>
            <a:spLocks noGrp="1"/>
          </p:cNvSpPr>
          <p:nvPr>
            <p:ph type="body" sz="quarter" idx="12"/>
          </p:nvPr>
        </p:nvSpPr>
        <p:spPr/>
        <p:txBody>
          <a:bodyPr/>
          <a:lstStyle/>
          <a:p>
            <a:endParaRPr lang="zh-CN" altLang="en-US"/>
          </a:p>
        </p:txBody>
      </p:sp>
      <p:sp>
        <p:nvSpPr>
          <p:cNvPr id="4" name="Text Placeholder 3">
            <a:extLst>
              <a:ext uri="{FF2B5EF4-FFF2-40B4-BE49-F238E27FC236}">
                <a16:creationId xmlns:a16="http://schemas.microsoft.com/office/drawing/2014/main" id="{2089431F-DD41-4943-B7A4-A9CA21711466}"/>
              </a:ext>
            </a:extLst>
          </p:cNvPr>
          <p:cNvSpPr>
            <a:spLocks noGrp="1"/>
          </p:cNvSpPr>
          <p:nvPr>
            <p:ph type="body" sz="quarter" idx="13"/>
          </p:nvPr>
        </p:nvSpPr>
        <p:spPr/>
        <p:txBody>
          <a:bodyPr/>
          <a:lstStyle/>
          <a:p>
            <a:endParaRPr lang="zh-CN" altLang="en-US"/>
          </a:p>
        </p:txBody>
      </p:sp>
      <mc:AlternateContent xmlns:mc="http://schemas.openxmlformats.org/markup-compatibility/2006">
        <mc:Choice xmlns:a14="http://schemas.microsoft.com/office/drawing/2010/main" Requires="a14">
          <p:sp>
            <p:nvSpPr>
              <p:cNvPr id="5" name="Text Placeholder 4">
                <a:extLst>
                  <a:ext uri="{FF2B5EF4-FFF2-40B4-BE49-F238E27FC236}">
                    <a16:creationId xmlns:a16="http://schemas.microsoft.com/office/drawing/2014/main" id="{3C30F53C-9E13-4FAE-B0E3-1A1276804385}"/>
                  </a:ext>
                </a:extLst>
              </p:cNvPr>
              <p:cNvSpPr>
                <a:spLocks noGrp="1"/>
              </p:cNvSpPr>
              <p:nvPr>
                <p:ph type="body" sz="quarter" idx="14"/>
              </p:nvPr>
            </p:nvSpPr>
            <p:spPr/>
            <p:txBody>
              <a:bodyPr/>
              <a:lstStyle/>
              <a:p>
                <a:r>
                  <a:rPr lang="en-US" altLang="zh-CN" dirty="0"/>
                  <a:t>Second-Order Cone Programming</a:t>
                </a:r>
              </a:p>
              <a:p>
                <a:pPr lvl="1"/>
                <a:r>
                  <a:rPr lang="zh-CN" altLang="en-US" dirty="0"/>
                  <a:t>标准形式</a:t>
                </a:r>
                <a:endParaRPr lang="en-US" altLang="zh-CN" dirty="0"/>
              </a:p>
              <a:p>
                <a:pPr marL="457200" lvl="1" indent="0">
                  <a:buNone/>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𝑚𝑖𝑛𝑖𝑚𝑖𝑧</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𝑒</m:t>
                          </m:r>
                        </m:e>
                        <m:sub>
                          <m:r>
                            <a:rPr lang="en-US" altLang="zh-CN" b="0" i="1" smtClean="0">
                              <a:latin typeface="Cambria Math" panose="02040503050406030204" pitchFamily="18" charset="0"/>
                            </a:rPr>
                            <m:t>𝑥</m:t>
                          </m:r>
                        </m:sub>
                      </m:sSub>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𝑓</m:t>
                          </m:r>
                        </m:e>
                        <m:sup>
                          <m:r>
                            <a:rPr lang="en-US" altLang="zh-CN" b="0" i="1" smtClean="0">
                              <a:latin typeface="Cambria Math" panose="02040503050406030204" pitchFamily="18" charset="0"/>
                            </a:rPr>
                            <m:t>𝑇</m:t>
                          </m:r>
                        </m:sup>
                      </m:sSup>
                      <m:r>
                        <a:rPr lang="en-US" altLang="zh-CN" b="0" i="1" smtClean="0">
                          <a:latin typeface="Cambria Math" panose="02040503050406030204" pitchFamily="18" charset="0"/>
                        </a:rPr>
                        <m:t>𝑥</m:t>
                      </m:r>
                    </m:oMath>
                  </m:oMathPara>
                </a14:m>
                <a:endParaRPr lang="en-US" altLang="zh-CN" b="0" dirty="0"/>
              </a:p>
              <a:p>
                <a:pPr marL="457200" lvl="1" indent="0">
                  <a:buNone/>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𝑠𝑢𝑏𝑗𝑒𝑐𝑡</m:t>
                      </m:r>
                      <m:r>
                        <a:rPr lang="en-US" altLang="zh-CN" b="0" i="1" smtClean="0">
                          <a:latin typeface="Cambria Math" panose="02040503050406030204" pitchFamily="18" charset="0"/>
                        </a:rPr>
                        <m:t> </m:t>
                      </m:r>
                      <m:r>
                        <a:rPr lang="en-US" altLang="zh-CN" b="0" i="1" smtClean="0">
                          <a:latin typeface="Cambria Math" panose="02040503050406030204" pitchFamily="18" charset="0"/>
                        </a:rPr>
                        <m:t>𝑡𝑜</m:t>
                      </m:r>
                      <m:r>
                        <a:rPr lang="en-US" altLang="zh-CN" b="0" i="1" smtClean="0">
                          <a:latin typeface="Cambria Math" panose="02040503050406030204" pitchFamily="18" charset="0"/>
                        </a:rPr>
                        <m:t>:</m:t>
                      </m:r>
                      <m:r>
                        <a:rPr lang="en-US" altLang="zh-CN" b="0" i="1" smtClean="0">
                          <a:latin typeface="Cambria Math" panose="02040503050406030204" pitchFamily="18" charset="0"/>
                        </a:rPr>
                        <m:t>𝐴𝑥</m:t>
                      </m:r>
                      <m:r>
                        <a:rPr lang="en-US" altLang="zh-CN" b="0" i="1" smtClean="0">
                          <a:latin typeface="Cambria Math" panose="02040503050406030204" pitchFamily="18" charset="0"/>
                        </a:rPr>
                        <m:t>=</m:t>
                      </m:r>
                      <m:r>
                        <a:rPr lang="en-US" altLang="zh-CN" b="0" i="1" smtClean="0">
                          <a:latin typeface="Cambria Math" panose="02040503050406030204" pitchFamily="18" charset="0"/>
                        </a:rPr>
                        <m:t>𝑏</m:t>
                      </m:r>
                      <m:r>
                        <a:rPr lang="en-US" altLang="zh-CN" b="0" i="0" smtClean="0">
                          <a:latin typeface="Cambria Math" panose="02040503050406030204" pitchFamily="18" charset="0"/>
                        </a:rPr>
                        <m:t>,</m:t>
                      </m:r>
                      <m:d>
                        <m:dPr>
                          <m:begChr m:val="|"/>
                          <m:endChr m:val="|"/>
                          <m:ctrlPr>
                            <a:rPr lang="en-US" altLang="zh-CN" i="1">
                              <a:latin typeface="Cambria Math" panose="02040503050406030204" pitchFamily="18" charset="0"/>
                            </a:rPr>
                          </m:ctrlPr>
                        </m:dPr>
                        <m:e>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𝑀</m:t>
                                  </m:r>
                                </m:e>
                                <m:sub>
                                  <m:r>
                                    <a:rPr lang="en-US" altLang="zh-CN" i="1">
                                      <a:latin typeface="Cambria Math" panose="02040503050406030204" pitchFamily="18" charset="0"/>
                                    </a:rPr>
                                    <m:t>𝑗</m:t>
                                  </m:r>
                                </m:sub>
                              </m:sSub>
                              <m:r>
                                <a:rPr lang="en-US" altLang="zh-CN" i="1">
                                  <a:latin typeface="Cambria Math" panose="02040503050406030204" pitchFamily="18" charset="0"/>
                                </a:rPr>
                                <m:t>𝑥</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𝑛</m:t>
                                  </m:r>
                                </m:e>
                                <m:sub>
                                  <m:r>
                                    <a:rPr lang="en-US" altLang="zh-CN" i="1">
                                      <a:latin typeface="Cambria Math" panose="02040503050406030204" pitchFamily="18" charset="0"/>
                                    </a:rPr>
                                    <m:t>𝑗</m:t>
                                  </m:r>
                                </m:sub>
                              </m:sSub>
                            </m:e>
                          </m:d>
                        </m:e>
                      </m:d>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𝑝</m:t>
                          </m:r>
                        </m:e>
                        <m:sub>
                          <m:r>
                            <a:rPr lang="en-US" altLang="zh-CN" i="1">
                              <a:latin typeface="Cambria Math" panose="02040503050406030204" pitchFamily="18" charset="0"/>
                            </a:rPr>
                            <m:t>𝑗</m:t>
                          </m:r>
                        </m:sub>
                        <m:sup>
                          <m:r>
                            <a:rPr lang="en-US" altLang="zh-CN" i="1">
                              <a:latin typeface="Cambria Math" panose="02040503050406030204" pitchFamily="18" charset="0"/>
                            </a:rPr>
                            <m:t>𝑇</m:t>
                          </m:r>
                        </m:sup>
                      </m:sSubSup>
                      <m:r>
                        <a:rPr lang="en-US" altLang="zh-CN" i="1">
                          <a:latin typeface="Cambria Math" panose="02040503050406030204" pitchFamily="18" charset="0"/>
                        </a:rPr>
                        <m:t>𝑥</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𝑞</m:t>
                          </m:r>
                        </m:e>
                        <m:sub>
                          <m:r>
                            <a:rPr lang="en-US" altLang="zh-CN" i="1">
                              <a:latin typeface="Cambria Math" panose="02040503050406030204" pitchFamily="18" charset="0"/>
                            </a:rPr>
                            <m:t>𝑗</m:t>
                          </m:r>
                        </m:sub>
                      </m:sSub>
                      <m:r>
                        <a:rPr lang="en-US" altLang="zh-CN" b="0" i="1" smtClean="0">
                          <a:latin typeface="Cambria Math" panose="02040503050406030204" pitchFamily="18" charset="0"/>
                        </a:rPr>
                        <m:t> </m:t>
                      </m:r>
                      <m:r>
                        <a:rPr lang="en-US" altLang="zh-CN" b="0" i="1" smtClean="0">
                          <a:latin typeface="Cambria Math" panose="02040503050406030204" pitchFamily="18" charset="0"/>
                        </a:rPr>
                        <m:t>𝑓𝑜𝑟</m:t>
                      </m:r>
                      <m:r>
                        <a:rPr lang="en-US" altLang="zh-CN" b="0" i="1" smtClean="0">
                          <a:latin typeface="Cambria Math" panose="02040503050406030204" pitchFamily="18" charset="0"/>
                        </a:rPr>
                        <m:t> </m:t>
                      </m:r>
                      <m:r>
                        <a:rPr lang="en-US" altLang="zh-CN" b="0" i="1" smtClean="0">
                          <a:latin typeface="Cambria Math" panose="02040503050406030204" pitchFamily="18" charset="0"/>
                        </a:rPr>
                        <m:t>𝑗</m:t>
                      </m:r>
                      <m:r>
                        <a:rPr lang="en-US" altLang="zh-CN" b="0" i="1" smtClean="0">
                          <a:latin typeface="Cambria Math" panose="02040503050406030204" pitchFamily="18" charset="0"/>
                        </a:rPr>
                        <m:t>=1…</m:t>
                      </m:r>
                      <m:r>
                        <a:rPr lang="en-US" altLang="zh-CN" b="0" i="1" smtClean="0">
                          <a:latin typeface="Cambria Math" panose="02040503050406030204" pitchFamily="18" charset="0"/>
                        </a:rPr>
                        <m:t>𝑚</m:t>
                      </m:r>
                    </m:oMath>
                  </m:oMathPara>
                </a14:m>
                <a:endParaRPr lang="en-US" altLang="zh-CN" b="0" dirty="0"/>
              </a:p>
              <a:p>
                <a:pPr lvl="1"/>
                <a:r>
                  <a:rPr lang="zh-CN" altLang="en-US" dirty="0"/>
                  <a:t>重新构造原问题，使其符合</a:t>
                </a:r>
                <a:r>
                  <a:rPr lang="en-US" altLang="zh-CN" dirty="0"/>
                  <a:t>SOCP</a:t>
                </a:r>
                <a:r>
                  <a:rPr lang="zh-CN" altLang="en-US" dirty="0"/>
                  <a:t>的特征</a:t>
                </a:r>
                <a:endParaRPr lang="en-US" altLang="zh-CN" dirty="0"/>
              </a:p>
              <a:p>
                <a:pPr lvl="1"/>
                <a:r>
                  <a:rPr lang="zh-CN" altLang="en-US" dirty="0"/>
                  <a:t>目标函数</a:t>
                </a:r>
                <a:endParaRPr lang="en-US" altLang="zh-CN" dirty="0"/>
              </a:p>
              <a:p>
                <a:pPr marL="457200" lvl="1" indent="0">
                  <a:lnSpc>
                    <a:spcPct val="100000"/>
                  </a:lnSpc>
                  <a:buNone/>
                </a:pPr>
                <a14:m>
                  <m:oMathPara xmlns:m="http://schemas.openxmlformats.org/officeDocument/2006/math">
                    <m:oMathParaPr>
                      <m:jc m:val="centerGroup"/>
                    </m:oMathParaPr>
                    <m:oMath xmlns:m="http://schemas.openxmlformats.org/officeDocument/2006/math">
                      <m:nary>
                        <m:naryPr>
                          <m:chr m:val="∑"/>
                          <m:ctrlPr>
                            <a:rPr lang="en-US" altLang="zh-CN" b="0" i="1" smtClean="0">
                              <a:latin typeface="Cambria Math" panose="02040503050406030204" pitchFamily="18" charset="0"/>
                            </a:rPr>
                          </m:ctrlPr>
                        </m:naryPr>
                        <m:sub>
                          <m:r>
                            <a:rPr lang="en-US" altLang="zh-CN" b="0" i="1" smtClean="0">
                              <a:latin typeface="Cambria Math" panose="02040503050406030204" pitchFamily="18" charset="0"/>
                            </a:rPr>
                            <m:t>𝑖</m:t>
                          </m:r>
                          <m:r>
                            <a:rPr lang="en-US" altLang="zh-CN" b="0" i="1" smtClean="0">
                              <a:latin typeface="Cambria Math" panose="02040503050406030204" pitchFamily="18" charset="0"/>
                            </a:rPr>
                            <m:t>=0</m:t>
                          </m:r>
                        </m:sub>
                        <m:sup>
                          <m:r>
                            <a:rPr lang="en-US" altLang="zh-CN" b="0" i="1" smtClean="0">
                              <a:latin typeface="Cambria Math" panose="02040503050406030204" pitchFamily="18" charset="0"/>
                            </a:rPr>
                            <m:t>𝑁</m:t>
                          </m:r>
                          <m:r>
                            <a:rPr lang="en-US" altLang="zh-CN" b="0" i="1" smtClean="0">
                              <a:latin typeface="Cambria Math" panose="02040503050406030204" pitchFamily="18" charset="0"/>
                            </a:rPr>
                            <m:t>−1</m:t>
                          </m:r>
                        </m:sup>
                        <m:e>
                          <m:r>
                            <a:rPr lang="en-US" altLang="zh-CN" b="0" i="1" smtClean="0">
                              <a:latin typeface="Cambria Math" panose="02040503050406030204" pitchFamily="18" charset="0"/>
                            </a:rPr>
                            <m:t>𝑠</m:t>
                          </m:r>
                          <m:r>
                            <m:rPr>
                              <m:sty m:val="p"/>
                            </m:rPr>
                            <a:rPr lang="en-US" altLang="zh-CN" b="0" i="0" smtClean="0">
                              <a:latin typeface="Cambria Math" panose="02040503050406030204" pitchFamily="18" charset="0"/>
                            </a:rPr>
                            <m:t>Δ</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𝜃</m:t>
                              </m:r>
                            </m:e>
                            <m:sub>
                              <m:r>
                                <a:rPr lang="en-US" altLang="zh-CN" b="0" i="1" smtClean="0">
                                  <a:latin typeface="Cambria Math" panose="02040503050406030204" pitchFamily="18" charset="0"/>
                                </a:rPr>
                                <m:t>𝑖</m:t>
                              </m:r>
                            </m:sub>
                          </m:s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𝑑</m:t>
                              </m:r>
                            </m:e>
                            <m:sub>
                              <m:r>
                                <a:rPr lang="en-US" altLang="zh-CN" b="0" i="1" smtClean="0">
                                  <a:latin typeface="Cambria Math" panose="02040503050406030204" pitchFamily="18" charset="0"/>
                                </a:rPr>
                                <m:t>𝑖</m:t>
                              </m:r>
                            </m:sub>
                          </m:sSub>
                        </m:e>
                      </m:nary>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𝛾</m:t>
                          </m:r>
                        </m:e>
                        <m:sub>
                          <m:r>
                            <a:rPr lang="en-US" altLang="zh-CN" b="0" i="1" smtClean="0">
                              <a:latin typeface="Cambria Math" panose="02040503050406030204" pitchFamily="18" charset="0"/>
                            </a:rPr>
                            <m:t>2</m:t>
                          </m:r>
                        </m:sub>
                      </m:sSub>
                      <m:nary>
                        <m:naryPr>
                          <m:chr m:val="∑"/>
                          <m:ctrlPr>
                            <a:rPr lang="en-US" altLang="zh-CN" i="1">
                              <a:latin typeface="Cambria Math" panose="02040503050406030204" pitchFamily="18" charset="0"/>
                            </a:rPr>
                          </m:ctrlPr>
                        </m:naryPr>
                        <m:sub>
                          <m:r>
                            <a:rPr lang="en-US" altLang="zh-CN" i="1">
                              <a:latin typeface="Cambria Math" panose="02040503050406030204" pitchFamily="18" charset="0"/>
                            </a:rPr>
                            <m:t>𝑖</m:t>
                          </m:r>
                          <m:r>
                            <a:rPr lang="en-US" altLang="zh-CN" i="1">
                              <a:latin typeface="Cambria Math" panose="02040503050406030204" pitchFamily="18" charset="0"/>
                            </a:rPr>
                            <m:t>=0</m:t>
                          </m:r>
                        </m:sub>
                        <m:sup>
                          <m:r>
                            <a:rPr lang="en-US" altLang="zh-CN" i="1">
                              <a:latin typeface="Cambria Math" panose="02040503050406030204" pitchFamily="18" charset="0"/>
                            </a:rPr>
                            <m:t>𝑁</m:t>
                          </m:r>
                          <m:r>
                            <a:rPr lang="en-US" altLang="zh-CN" i="1">
                              <a:latin typeface="Cambria Math" panose="02040503050406030204" pitchFamily="18" charset="0"/>
                            </a:rPr>
                            <m:t>−1</m:t>
                          </m:r>
                        </m:sup>
                        <m:e>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𝟏</m:t>
                              </m:r>
                            </m:e>
                            <m:sup>
                              <m:r>
                                <a:rPr lang="en-US" altLang="zh-CN" b="0" i="1" smtClean="0">
                                  <a:latin typeface="Cambria Math" panose="02040503050406030204" pitchFamily="18" charset="0"/>
                                </a:rPr>
                                <m:t>𝑇</m:t>
                              </m:r>
                            </m:sup>
                          </m:sSup>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𝒆</m:t>
                              </m:r>
                            </m:e>
                            <m:sub>
                              <m:r>
                                <a:rPr lang="en-US" altLang="zh-CN" b="1" i="1" smtClean="0">
                                  <a:latin typeface="Cambria Math" panose="02040503050406030204" pitchFamily="18" charset="0"/>
                                </a:rPr>
                                <m:t>𝒊</m:t>
                              </m:r>
                            </m:sub>
                          </m:sSub>
                        </m:e>
                      </m:nary>
                    </m:oMath>
                  </m:oMathPara>
                </a14:m>
                <a:endParaRPr lang="en-US" altLang="zh-CN" dirty="0"/>
              </a:p>
              <a:p>
                <a:pPr marL="457200" lvl="1" indent="0">
                  <a:lnSpc>
                    <a:spcPct val="100000"/>
                  </a:lnSpc>
                  <a:buNone/>
                </a:pPr>
                <a:r>
                  <a:rPr lang="zh-CN" altLang="en-US" dirty="0"/>
                  <a:t>其中</a:t>
                </a:r>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𝒆</m:t>
                        </m:r>
                      </m:e>
                      <m:sub>
                        <m:r>
                          <a:rPr lang="en-US" altLang="zh-CN" b="1" i="1" smtClean="0">
                            <a:latin typeface="Cambria Math" panose="02040503050406030204" pitchFamily="18" charset="0"/>
                          </a:rPr>
                          <m:t>𝒊</m:t>
                        </m:r>
                      </m:sub>
                    </m:sSub>
                  </m:oMath>
                </a14:m>
                <a:r>
                  <a:rPr lang="zh-CN" altLang="en-US" dirty="0"/>
                  <a:t>为向量</a:t>
                </a:r>
                <a:endParaRPr lang="en-US" altLang="zh-CN" dirty="0"/>
              </a:p>
              <a:p>
                <a:pPr marL="457200" lvl="1" indent="0">
                  <a:lnSpc>
                    <a:spcPct val="100000"/>
                  </a:lnSpc>
                  <a:buNone/>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f>
                            <m:fPr>
                              <m:ctrlPr>
                                <a:rPr lang="en-US" altLang="zh-CN" i="1" dirty="0">
                                  <a:latin typeface="Cambria Math" panose="02040503050406030204" pitchFamily="18" charset="0"/>
                                </a:rPr>
                              </m:ctrlPr>
                            </m:fPr>
                            <m:num>
                              <m:d>
                                <m:dPr>
                                  <m:begChr m:val="["/>
                                  <m:endChr m:val="]"/>
                                  <m:ctrlPr>
                                    <a:rPr lang="en-US" altLang="zh-CN" i="1" dirty="0">
                                      <a:latin typeface="Cambria Math" panose="02040503050406030204" pitchFamily="18" charset="0"/>
                                    </a:rPr>
                                  </m:ctrlPr>
                                </m:dPr>
                                <m:e>
                                  <m:r>
                                    <a:rPr lang="en-US" altLang="zh-CN" i="1" dirty="0">
                                      <a:latin typeface="Cambria Math" panose="02040503050406030204" pitchFamily="18" charset="0"/>
                                    </a:rPr>
                                    <m:t>1+</m:t>
                                  </m:r>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𝛾</m:t>
                                      </m:r>
                                    </m:e>
                                    <m:sub>
                                      <m:r>
                                        <a:rPr lang="en-US" altLang="zh-CN" i="1" dirty="0">
                                          <a:latin typeface="Cambria Math" panose="02040503050406030204" pitchFamily="18" charset="0"/>
                                        </a:rPr>
                                        <m:t>1</m:t>
                                      </m:r>
                                    </m:sub>
                                  </m:sSub>
                                  <m:d>
                                    <m:dPr>
                                      <m:ctrlPr>
                                        <a:rPr lang="en-US" altLang="zh-CN" i="1" dirty="0">
                                          <a:latin typeface="Cambria Math" panose="02040503050406030204" pitchFamily="18" charset="0"/>
                                        </a:rPr>
                                      </m:ctrlPr>
                                    </m:dPr>
                                    <m:e>
                                      <m:nary>
                                        <m:naryPr>
                                          <m:chr m:val="∑"/>
                                          <m:ctrlPr>
                                            <a:rPr lang="en-US" altLang="zh-CN" i="1" dirty="0">
                                              <a:latin typeface="Cambria Math" panose="02040503050406030204" pitchFamily="18" charset="0"/>
                                            </a:rPr>
                                          </m:ctrlPr>
                                        </m:naryPr>
                                        <m:sub>
                                          <m:r>
                                            <m:rPr>
                                              <m:brk m:alnAt="23"/>
                                            </m:rPr>
                                            <a:rPr lang="en-US" altLang="zh-CN" i="1" dirty="0">
                                              <a:latin typeface="Cambria Math" panose="02040503050406030204" pitchFamily="18" charset="0"/>
                                            </a:rPr>
                                            <m:t>𝑘</m:t>
                                          </m:r>
                                          <m:r>
                                            <a:rPr lang="en-US" altLang="zh-CN" i="1" dirty="0">
                                              <a:latin typeface="Cambria Math" panose="02040503050406030204" pitchFamily="18" charset="0"/>
                                            </a:rPr>
                                            <m:t>=1</m:t>
                                          </m:r>
                                        </m:sub>
                                        <m:sup>
                                          <m:r>
                                            <a:rPr lang="en-US" altLang="zh-CN" i="1" dirty="0">
                                              <a:latin typeface="Cambria Math" panose="02040503050406030204" pitchFamily="18" charset="0"/>
                                            </a:rPr>
                                            <m:t>𝑛</m:t>
                                          </m:r>
                                        </m:sup>
                                        <m:e>
                                          <m:f>
                                            <m:fPr>
                                              <m:ctrlPr>
                                                <a:rPr lang="en-US" altLang="zh-CN" i="1" dirty="0">
                                                  <a:latin typeface="Cambria Math" panose="02040503050406030204" pitchFamily="18" charset="0"/>
                                                </a:rPr>
                                              </m:ctrlPr>
                                            </m:fPr>
                                            <m:num>
                                              <m:sSup>
                                                <m:sSupPr>
                                                  <m:ctrlPr>
                                                    <a:rPr lang="en-US" altLang="zh-CN" i="1" dirty="0">
                                                      <a:latin typeface="Cambria Math" panose="02040503050406030204" pitchFamily="18" charset="0"/>
                                                    </a:rPr>
                                                  </m:ctrlPr>
                                                </m:sSupPr>
                                                <m:e>
                                                  <m:d>
                                                    <m:dPr>
                                                      <m:ctrlPr>
                                                        <a:rPr lang="en-US" altLang="zh-CN" i="1" dirty="0">
                                                          <a:latin typeface="Cambria Math" panose="02040503050406030204" pitchFamily="18" charset="0"/>
                                                        </a:rPr>
                                                      </m:ctrlPr>
                                                    </m:dPr>
                                                    <m:e>
                                                      <m:sSubSup>
                                                        <m:sSubSupPr>
                                                          <m:ctrlPr>
                                                            <a:rPr lang="en-US" altLang="zh-CN" i="1" dirty="0">
                                                              <a:latin typeface="Cambria Math" panose="02040503050406030204" pitchFamily="18" charset="0"/>
                                                            </a:rPr>
                                                          </m:ctrlPr>
                                                        </m:sSubSupPr>
                                                        <m:e>
                                                          <m:r>
                                                            <a:rPr lang="en-US" altLang="zh-CN" i="1" dirty="0">
                                                              <a:latin typeface="Cambria Math" panose="02040503050406030204" pitchFamily="18" charset="0"/>
                                                            </a:rPr>
                                                            <m:t>𝜏</m:t>
                                                          </m:r>
                                                        </m:e>
                                                        <m:sub>
                                                          <m:r>
                                                            <a:rPr lang="en-US" altLang="zh-CN" i="1" dirty="0">
                                                              <a:latin typeface="Cambria Math" panose="02040503050406030204" pitchFamily="18" charset="0"/>
                                                            </a:rPr>
                                                            <m:t>𝑖</m:t>
                                                          </m:r>
                                                        </m:sub>
                                                        <m:sup>
                                                          <m:r>
                                                            <a:rPr lang="en-US" altLang="zh-CN" i="1" dirty="0">
                                                              <a:latin typeface="Cambria Math" panose="02040503050406030204" pitchFamily="18" charset="0"/>
                                                            </a:rPr>
                                                            <m:t>𝑘</m:t>
                                                          </m:r>
                                                        </m:sup>
                                                      </m:sSubSup>
                                                    </m:e>
                                                  </m:d>
                                                </m:e>
                                                <m:sup>
                                                  <m:r>
                                                    <a:rPr lang="en-US" altLang="zh-CN" i="1" dirty="0">
                                                      <a:latin typeface="Cambria Math" panose="02040503050406030204" pitchFamily="18" charset="0"/>
                                                    </a:rPr>
                                                    <m:t>2</m:t>
                                                  </m:r>
                                                </m:sup>
                                              </m:sSup>
                                            </m:num>
                                            <m:den>
                                              <m:sSup>
                                                <m:sSupPr>
                                                  <m:ctrlPr>
                                                    <a:rPr lang="en-US" altLang="zh-CN" i="1" dirty="0">
                                                      <a:latin typeface="Cambria Math" panose="02040503050406030204" pitchFamily="18" charset="0"/>
                                                    </a:rPr>
                                                  </m:ctrlPr>
                                                </m:sSupPr>
                                                <m:e>
                                                  <m:sSup>
                                                    <m:sSupPr>
                                                      <m:ctrlPr>
                                                        <a:rPr lang="en-US" altLang="zh-CN" i="1" dirty="0">
                                                          <a:latin typeface="Cambria Math" panose="02040503050406030204" pitchFamily="18" charset="0"/>
                                                        </a:rPr>
                                                      </m:ctrlPr>
                                                    </m:sSupPr>
                                                    <m:e>
                                                      <m:acc>
                                                        <m:accPr>
                                                          <m:chr m:val="̅"/>
                                                          <m:ctrlPr>
                                                            <a:rPr lang="en-US" altLang="zh-CN" i="1" dirty="0">
                                                              <a:latin typeface="Cambria Math" panose="02040503050406030204" pitchFamily="18" charset="0"/>
                                                            </a:rPr>
                                                          </m:ctrlPr>
                                                        </m:accPr>
                                                        <m:e>
                                                          <m:r>
                                                            <a:rPr lang="en-US" altLang="zh-CN" i="1" dirty="0">
                                                              <a:latin typeface="Cambria Math" panose="02040503050406030204" pitchFamily="18" charset="0"/>
                                                            </a:rPr>
                                                            <m:t>𝜏</m:t>
                                                          </m:r>
                                                        </m:e>
                                                      </m:acc>
                                                    </m:e>
                                                    <m:sup>
                                                      <m:r>
                                                        <a:rPr lang="en-US" altLang="zh-CN" i="1" dirty="0">
                                                          <a:latin typeface="Cambria Math" panose="02040503050406030204" pitchFamily="18" charset="0"/>
                                                        </a:rPr>
                                                        <m:t>𝑘</m:t>
                                                      </m:r>
                                                    </m:sup>
                                                  </m:sSup>
                                                </m:e>
                                                <m:sup>
                                                  <m:r>
                                                    <a:rPr lang="en-US" altLang="zh-CN" i="1" dirty="0">
                                                      <a:latin typeface="Cambria Math" panose="02040503050406030204" pitchFamily="18" charset="0"/>
                                                    </a:rPr>
                                                    <m:t>2</m:t>
                                                  </m:r>
                                                </m:sup>
                                              </m:sSup>
                                            </m:den>
                                          </m:f>
                                          <m:r>
                                            <a:rPr lang="en-US" altLang="zh-CN" i="1" dirty="0">
                                              <a:latin typeface="Cambria Math" panose="02040503050406030204" pitchFamily="18" charset="0"/>
                                            </a:rPr>
                                            <m:t> </m:t>
                                          </m:r>
                                        </m:e>
                                      </m:nary>
                                    </m:e>
                                  </m:d>
                                </m:e>
                              </m:d>
                            </m:num>
                            <m:den>
                              <m:rad>
                                <m:radPr>
                                  <m:degHide m:val="on"/>
                                  <m:ctrlPr>
                                    <a:rPr lang="en-US" altLang="zh-CN" i="1" dirty="0">
                                      <a:latin typeface="Cambria Math" panose="02040503050406030204" pitchFamily="18" charset="0"/>
                                    </a:rPr>
                                  </m:ctrlPr>
                                </m:radPr>
                                <m:deg/>
                                <m:e>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𝑏</m:t>
                                      </m:r>
                                    </m:e>
                                    <m:sub>
                                      <m:r>
                                        <a:rPr lang="en-US" altLang="zh-CN" i="1" dirty="0">
                                          <a:latin typeface="Cambria Math" panose="02040503050406030204" pitchFamily="18" charset="0"/>
                                        </a:rPr>
                                        <m:t>𝑖</m:t>
                                      </m:r>
                                      <m:r>
                                        <a:rPr lang="en-US" altLang="zh-CN" i="1" dirty="0">
                                          <a:latin typeface="Cambria Math" panose="02040503050406030204" pitchFamily="18" charset="0"/>
                                        </a:rPr>
                                        <m:t>+1</m:t>
                                      </m:r>
                                    </m:sub>
                                  </m:sSub>
                                </m:e>
                              </m:rad>
                              <m:r>
                                <a:rPr lang="en-US" altLang="zh-CN" i="1" dirty="0">
                                  <a:latin typeface="Cambria Math" panose="02040503050406030204" pitchFamily="18" charset="0"/>
                                </a:rPr>
                                <m:t>+</m:t>
                              </m:r>
                              <m:rad>
                                <m:radPr>
                                  <m:degHide m:val="on"/>
                                  <m:ctrlPr>
                                    <a:rPr lang="en-US" altLang="zh-CN" i="1" dirty="0">
                                      <a:latin typeface="Cambria Math" panose="02040503050406030204" pitchFamily="18" charset="0"/>
                                    </a:rPr>
                                  </m:ctrlPr>
                                </m:radPr>
                                <m:deg/>
                                <m:e>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𝑏</m:t>
                                      </m:r>
                                    </m:e>
                                    <m:sub>
                                      <m:r>
                                        <a:rPr lang="en-US" altLang="zh-CN" i="1" dirty="0">
                                          <a:latin typeface="Cambria Math" panose="02040503050406030204" pitchFamily="18" charset="0"/>
                                        </a:rPr>
                                        <m:t>𝑖</m:t>
                                      </m:r>
                                    </m:sub>
                                  </m:sSub>
                                </m:e>
                              </m:rad>
                            </m:den>
                          </m:f>
                          <m:r>
                            <a:rPr lang="en-US" altLang="zh-CN" b="0" i="1" dirty="0" smtClean="0">
                              <a:latin typeface="Cambria Math" panose="02040503050406030204" pitchFamily="18" charset="0"/>
                            </a:rPr>
                            <m:t>≤</m:t>
                          </m:r>
                          <m:r>
                            <a:rPr lang="en-US" altLang="zh-CN" b="0" i="1" smtClean="0">
                              <a:latin typeface="Cambria Math" panose="02040503050406030204" pitchFamily="18" charset="0"/>
                            </a:rPr>
                            <m:t>𝑑</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i="1" dirty="0">
                              <a:latin typeface="Cambria Math" panose="02040503050406030204" pitchFamily="18" charset="0"/>
                            </a:rPr>
                          </m:ctrlPr>
                        </m:sSubPr>
                        <m:e>
                          <m:r>
                            <a:rPr lang="en-US" altLang="zh-CN" b="1" i="1" dirty="0">
                              <a:latin typeface="Cambria Math" panose="02040503050406030204" pitchFamily="18" charset="0"/>
                            </a:rPr>
                            <m:t>𝒆</m:t>
                          </m:r>
                        </m:e>
                        <m:sub>
                          <m:r>
                            <a:rPr lang="en-US" altLang="zh-CN" i="1" dirty="0">
                              <a:latin typeface="Cambria Math" panose="02040503050406030204" pitchFamily="18" charset="0"/>
                            </a:rPr>
                            <m:t>𝑖</m:t>
                          </m:r>
                        </m:sub>
                      </m:sSub>
                      <m:r>
                        <a:rPr lang="en-US" altLang="zh-CN" b="0" i="1" dirty="0" smtClean="0">
                          <a:latin typeface="Cambria Math" panose="02040503050406030204" pitchFamily="18" charset="0"/>
                        </a:rPr>
                        <m:t>≤</m:t>
                      </m:r>
                      <m:f>
                        <m:fPr>
                          <m:ctrlPr>
                            <a:rPr lang="en-US" altLang="zh-CN" i="1" dirty="0">
                              <a:latin typeface="Cambria Math" panose="02040503050406030204" pitchFamily="18" charset="0"/>
                            </a:rPr>
                          </m:ctrlPr>
                        </m:fPr>
                        <m:num>
                          <m:r>
                            <m:rPr>
                              <m:sty m:val="p"/>
                            </m:rPr>
                            <a:rPr lang="en-US" altLang="zh-CN" b="0" i="0" dirty="0" smtClean="0">
                              <a:latin typeface="Cambria Math" panose="02040503050406030204" pitchFamily="18" charset="0"/>
                            </a:rPr>
                            <m:t>Δ</m:t>
                          </m:r>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𝜏</m:t>
                              </m:r>
                            </m:e>
                            <m:sub>
                              <m:r>
                                <a:rPr lang="en-US" altLang="zh-CN" b="0" i="1" dirty="0" smtClean="0">
                                  <a:latin typeface="Cambria Math" panose="02040503050406030204" pitchFamily="18" charset="0"/>
                                </a:rPr>
                                <m:t>𝑖</m:t>
                              </m:r>
                            </m:sub>
                          </m:sSub>
                        </m:num>
                        <m:den>
                          <m:acc>
                            <m:accPr>
                              <m:chr m:val="̅"/>
                              <m:ctrlPr>
                                <a:rPr lang="en-US" altLang="zh-CN" b="0" i="1" dirty="0" smtClean="0">
                                  <a:latin typeface="Cambria Math" panose="02040503050406030204" pitchFamily="18" charset="0"/>
                                </a:rPr>
                              </m:ctrlPr>
                            </m:accPr>
                            <m:e>
                              <m:r>
                                <a:rPr lang="en-US" altLang="zh-CN" b="0" i="1" dirty="0" smtClean="0">
                                  <a:latin typeface="Cambria Math" panose="02040503050406030204" pitchFamily="18" charset="0"/>
                                </a:rPr>
                                <m:t>𝜏</m:t>
                              </m:r>
                            </m:e>
                          </m:acc>
                        </m:den>
                      </m:f>
                      <m:r>
                        <a:rPr lang="en-US" altLang="zh-CN" b="0" i="1" dirty="0" smtClean="0">
                          <a:latin typeface="Cambria Math" panose="02040503050406030204" pitchFamily="18" charset="0"/>
                        </a:rPr>
                        <m:t>≤</m:t>
                      </m:r>
                      <m:sSub>
                        <m:sSubPr>
                          <m:ctrlPr>
                            <a:rPr lang="en-US" altLang="zh-CN" b="0" i="1" dirty="0" smtClean="0">
                              <a:latin typeface="Cambria Math" panose="02040503050406030204" pitchFamily="18" charset="0"/>
                            </a:rPr>
                          </m:ctrlPr>
                        </m:sSubPr>
                        <m:e>
                          <m:r>
                            <a:rPr lang="en-US" altLang="zh-CN" b="1" i="1" dirty="0" smtClean="0">
                              <a:latin typeface="Cambria Math" panose="02040503050406030204" pitchFamily="18" charset="0"/>
                            </a:rPr>
                            <m:t>𝒆</m:t>
                          </m:r>
                        </m:e>
                        <m:sub>
                          <m:r>
                            <a:rPr lang="en-US" altLang="zh-CN" b="0" i="1" dirty="0" smtClean="0">
                              <a:latin typeface="Cambria Math" panose="02040503050406030204" pitchFamily="18" charset="0"/>
                            </a:rPr>
                            <m:t>𝑖</m:t>
                          </m:r>
                        </m:sub>
                      </m:sSub>
                      <m:r>
                        <a:rPr lang="en-US" altLang="zh-CN" b="0" i="1" dirty="0" smtClean="0">
                          <a:latin typeface="Cambria Math" panose="02040503050406030204" pitchFamily="18" charset="0"/>
                        </a:rPr>
                        <m:t> </m:t>
                      </m:r>
                    </m:oMath>
                  </m:oMathPara>
                </a14:m>
                <a:endParaRPr lang="en-US" altLang="zh-CN" dirty="0"/>
              </a:p>
              <a:p>
                <a:pPr marL="457200" lvl="1" indent="0">
                  <a:buNone/>
                </a:pPr>
                <a:endParaRPr lang="en-US" altLang="zh-CN" dirty="0"/>
              </a:p>
            </p:txBody>
          </p:sp>
        </mc:Choice>
        <mc:Fallback>
          <p:sp>
            <p:nvSpPr>
              <p:cNvPr id="5" name="Text Placeholder 4">
                <a:extLst>
                  <a:ext uri="{FF2B5EF4-FFF2-40B4-BE49-F238E27FC236}">
                    <a16:creationId xmlns:a16="http://schemas.microsoft.com/office/drawing/2014/main" id="{3C30F53C-9E13-4FAE-B0E3-1A1276804385}"/>
                  </a:ext>
                </a:extLst>
              </p:cNvPr>
              <p:cNvSpPr>
                <a:spLocks noGrp="1" noRot="1" noChangeAspect="1" noMove="1" noResize="1" noEditPoints="1" noAdjustHandles="1" noChangeArrowheads="1" noChangeShapeType="1" noTextEdit="1"/>
              </p:cNvSpPr>
              <p:nvPr>
                <p:ph type="body" sz="quarter" idx="14"/>
              </p:nvPr>
            </p:nvSpPr>
            <p:spPr>
              <a:blipFill>
                <a:blip r:embed="rId2"/>
                <a:stretch>
                  <a:fillRect b="-997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5641623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C89F775-18D9-4B6D-8AEF-524A1550659B}"/>
              </a:ext>
            </a:extLst>
          </p:cNvPr>
          <p:cNvSpPr>
            <a:spLocks noGrp="1"/>
          </p:cNvSpPr>
          <p:nvPr>
            <p:ph type="body" sz="quarter" idx="11"/>
          </p:nvPr>
        </p:nvSpPr>
        <p:spPr/>
        <p:txBody>
          <a:bodyPr/>
          <a:lstStyle/>
          <a:p>
            <a:r>
              <a:rPr lang="zh-CN" altLang="en-US" dirty="0"/>
              <a:t>实例：六自由度机械臂 </a:t>
            </a:r>
            <a:r>
              <a:rPr lang="en-US" altLang="zh-CN" dirty="0"/>
              <a:t>(SOCP)</a:t>
            </a:r>
            <a:endParaRPr lang="zh-CN" altLang="en-US" dirty="0"/>
          </a:p>
        </p:txBody>
      </p:sp>
      <p:sp>
        <p:nvSpPr>
          <p:cNvPr id="3" name="Text Placeholder 2">
            <a:extLst>
              <a:ext uri="{FF2B5EF4-FFF2-40B4-BE49-F238E27FC236}">
                <a16:creationId xmlns:a16="http://schemas.microsoft.com/office/drawing/2014/main" id="{649900E6-B200-4806-B371-331895D2FC11}"/>
              </a:ext>
            </a:extLst>
          </p:cNvPr>
          <p:cNvSpPr>
            <a:spLocks noGrp="1"/>
          </p:cNvSpPr>
          <p:nvPr>
            <p:ph type="body" sz="quarter" idx="12"/>
          </p:nvPr>
        </p:nvSpPr>
        <p:spPr/>
        <p:txBody>
          <a:bodyPr/>
          <a:lstStyle/>
          <a:p>
            <a:endParaRPr lang="zh-CN" altLang="en-US"/>
          </a:p>
        </p:txBody>
      </p:sp>
      <p:sp>
        <p:nvSpPr>
          <p:cNvPr id="4" name="Text Placeholder 3">
            <a:extLst>
              <a:ext uri="{FF2B5EF4-FFF2-40B4-BE49-F238E27FC236}">
                <a16:creationId xmlns:a16="http://schemas.microsoft.com/office/drawing/2014/main" id="{02D2745D-E849-44B4-BFF5-10C8380798C6}"/>
              </a:ext>
            </a:extLst>
          </p:cNvPr>
          <p:cNvSpPr>
            <a:spLocks noGrp="1"/>
          </p:cNvSpPr>
          <p:nvPr>
            <p:ph type="body" sz="quarter" idx="13"/>
          </p:nvPr>
        </p:nvSpPr>
        <p:spPr/>
        <p:txBody>
          <a:bodyPr/>
          <a:lstStyle/>
          <a:p>
            <a:endParaRPr lang="zh-CN" altLang="en-US"/>
          </a:p>
        </p:txBody>
      </p:sp>
      <mc:AlternateContent xmlns:mc="http://schemas.openxmlformats.org/markup-compatibility/2006">
        <mc:Choice xmlns:a14="http://schemas.microsoft.com/office/drawing/2010/main" Requires="a14">
          <p:sp>
            <p:nvSpPr>
              <p:cNvPr id="5" name="Text Placeholder 4">
                <a:extLst>
                  <a:ext uri="{FF2B5EF4-FFF2-40B4-BE49-F238E27FC236}">
                    <a16:creationId xmlns:a16="http://schemas.microsoft.com/office/drawing/2014/main" id="{C2DF2F69-CF6A-43AF-9C77-F36907E16F43}"/>
                  </a:ext>
                </a:extLst>
              </p:cNvPr>
              <p:cNvSpPr>
                <a:spLocks noGrp="1"/>
              </p:cNvSpPr>
              <p:nvPr>
                <p:ph type="body" sz="quarter" idx="14"/>
              </p:nvPr>
            </p:nvSpPr>
            <p:spPr/>
            <p:txBody>
              <a:bodyPr/>
              <a:lstStyle/>
              <a:p>
                <a:pPr marL="0" indent="0">
                  <a:buNone/>
                </a:pPr>
                <a14:m>
                  <m:oMath xmlns:m="http://schemas.openxmlformats.org/officeDocument/2006/math">
                    <m:sSub>
                      <m:sSubPr>
                        <m:ctrlPr>
                          <a:rPr lang="en-US" altLang="zh-CN" b="0" i="1" smtClean="0">
                            <a:latin typeface="Cambria Math" panose="02040503050406030204" pitchFamily="18" charset="0"/>
                          </a:rPr>
                        </m:ctrlPr>
                      </m:sSubPr>
                      <m:e>
                        <m:f>
                          <m:fPr>
                            <m:ctrlPr>
                              <a:rPr lang="en-US" altLang="zh-CN" i="1" dirty="0">
                                <a:latin typeface="Cambria Math" panose="02040503050406030204" pitchFamily="18" charset="0"/>
                              </a:rPr>
                            </m:ctrlPr>
                          </m:fPr>
                          <m:num>
                            <m:d>
                              <m:dPr>
                                <m:begChr m:val="["/>
                                <m:endChr m:val="]"/>
                                <m:ctrlPr>
                                  <a:rPr lang="en-US" altLang="zh-CN" i="1" dirty="0">
                                    <a:latin typeface="Cambria Math" panose="02040503050406030204" pitchFamily="18" charset="0"/>
                                  </a:rPr>
                                </m:ctrlPr>
                              </m:dPr>
                              <m:e>
                                <m:r>
                                  <a:rPr lang="en-US" altLang="zh-CN" i="1" dirty="0">
                                    <a:latin typeface="Cambria Math" panose="02040503050406030204" pitchFamily="18" charset="0"/>
                                  </a:rPr>
                                  <m:t>1+</m:t>
                                </m:r>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𝛾</m:t>
                                    </m:r>
                                  </m:e>
                                  <m:sub>
                                    <m:r>
                                      <a:rPr lang="en-US" altLang="zh-CN" i="1" dirty="0">
                                        <a:latin typeface="Cambria Math" panose="02040503050406030204" pitchFamily="18" charset="0"/>
                                      </a:rPr>
                                      <m:t>1</m:t>
                                    </m:r>
                                  </m:sub>
                                </m:sSub>
                                <m:d>
                                  <m:dPr>
                                    <m:ctrlPr>
                                      <a:rPr lang="en-US" altLang="zh-CN" i="1" dirty="0">
                                        <a:latin typeface="Cambria Math" panose="02040503050406030204" pitchFamily="18" charset="0"/>
                                      </a:rPr>
                                    </m:ctrlPr>
                                  </m:dPr>
                                  <m:e>
                                    <m:nary>
                                      <m:naryPr>
                                        <m:chr m:val="∑"/>
                                        <m:ctrlPr>
                                          <a:rPr lang="en-US" altLang="zh-CN" i="1" dirty="0">
                                            <a:latin typeface="Cambria Math" panose="02040503050406030204" pitchFamily="18" charset="0"/>
                                          </a:rPr>
                                        </m:ctrlPr>
                                      </m:naryPr>
                                      <m:sub>
                                        <m:r>
                                          <m:rPr>
                                            <m:brk m:alnAt="23"/>
                                          </m:rPr>
                                          <a:rPr lang="en-US" altLang="zh-CN" i="1" dirty="0">
                                            <a:latin typeface="Cambria Math" panose="02040503050406030204" pitchFamily="18" charset="0"/>
                                          </a:rPr>
                                          <m:t>𝑘</m:t>
                                        </m:r>
                                        <m:r>
                                          <a:rPr lang="en-US" altLang="zh-CN" i="1" dirty="0">
                                            <a:latin typeface="Cambria Math" panose="02040503050406030204" pitchFamily="18" charset="0"/>
                                          </a:rPr>
                                          <m:t>=1</m:t>
                                        </m:r>
                                      </m:sub>
                                      <m:sup>
                                        <m:r>
                                          <a:rPr lang="en-US" altLang="zh-CN" i="1" dirty="0">
                                            <a:latin typeface="Cambria Math" panose="02040503050406030204" pitchFamily="18" charset="0"/>
                                          </a:rPr>
                                          <m:t>𝑛</m:t>
                                        </m:r>
                                      </m:sup>
                                      <m:e>
                                        <m:f>
                                          <m:fPr>
                                            <m:ctrlPr>
                                              <a:rPr lang="en-US" altLang="zh-CN" i="1" dirty="0">
                                                <a:latin typeface="Cambria Math" panose="02040503050406030204" pitchFamily="18" charset="0"/>
                                              </a:rPr>
                                            </m:ctrlPr>
                                          </m:fPr>
                                          <m:num>
                                            <m:sSup>
                                              <m:sSupPr>
                                                <m:ctrlPr>
                                                  <a:rPr lang="en-US" altLang="zh-CN" i="1" dirty="0">
                                                    <a:latin typeface="Cambria Math" panose="02040503050406030204" pitchFamily="18" charset="0"/>
                                                  </a:rPr>
                                                </m:ctrlPr>
                                              </m:sSupPr>
                                              <m:e>
                                                <m:d>
                                                  <m:dPr>
                                                    <m:ctrlPr>
                                                      <a:rPr lang="en-US" altLang="zh-CN" i="1" dirty="0">
                                                        <a:latin typeface="Cambria Math" panose="02040503050406030204" pitchFamily="18" charset="0"/>
                                                      </a:rPr>
                                                    </m:ctrlPr>
                                                  </m:dPr>
                                                  <m:e>
                                                    <m:sSubSup>
                                                      <m:sSubSupPr>
                                                        <m:ctrlPr>
                                                          <a:rPr lang="en-US" altLang="zh-CN" i="1" dirty="0">
                                                            <a:latin typeface="Cambria Math" panose="02040503050406030204" pitchFamily="18" charset="0"/>
                                                          </a:rPr>
                                                        </m:ctrlPr>
                                                      </m:sSubSupPr>
                                                      <m:e>
                                                        <m:r>
                                                          <a:rPr lang="en-US" altLang="zh-CN" i="1" dirty="0">
                                                            <a:latin typeface="Cambria Math" panose="02040503050406030204" pitchFamily="18" charset="0"/>
                                                          </a:rPr>
                                                          <m:t>𝜏</m:t>
                                                        </m:r>
                                                      </m:e>
                                                      <m:sub>
                                                        <m:r>
                                                          <a:rPr lang="en-US" altLang="zh-CN" i="1" dirty="0">
                                                            <a:latin typeface="Cambria Math" panose="02040503050406030204" pitchFamily="18" charset="0"/>
                                                          </a:rPr>
                                                          <m:t>𝑖</m:t>
                                                        </m:r>
                                                      </m:sub>
                                                      <m:sup>
                                                        <m:r>
                                                          <a:rPr lang="en-US" altLang="zh-CN" i="1" dirty="0">
                                                            <a:latin typeface="Cambria Math" panose="02040503050406030204" pitchFamily="18" charset="0"/>
                                                          </a:rPr>
                                                          <m:t>𝑘</m:t>
                                                        </m:r>
                                                      </m:sup>
                                                    </m:sSubSup>
                                                  </m:e>
                                                </m:d>
                                              </m:e>
                                              <m:sup>
                                                <m:r>
                                                  <a:rPr lang="en-US" altLang="zh-CN" i="1" dirty="0">
                                                    <a:latin typeface="Cambria Math" panose="02040503050406030204" pitchFamily="18" charset="0"/>
                                                  </a:rPr>
                                                  <m:t>2</m:t>
                                                </m:r>
                                              </m:sup>
                                            </m:sSup>
                                          </m:num>
                                          <m:den>
                                            <m:sSup>
                                              <m:sSupPr>
                                                <m:ctrlPr>
                                                  <a:rPr lang="en-US" altLang="zh-CN" i="1" dirty="0">
                                                    <a:latin typeface="Cambria Math" panose="02040503050406030204" pitchFamily="18" charset="0"/>
                                                  </a:rPr>
                                                </m:ctrlPr>
                                              </m:sSupPr>
                                              <m:e>
                                                <m:sSup>
                                                  <m:sSupPr>
                                                    <m:ctrlPr>
                                                      <a:rPr lang="en-US" altLang="zh-CN" i="1" dirty="0">
                                                        <a:latin typeface="Cambria Math" panose="02040503050406030204" pitchFamily="18" charset="0"/>
                                                      </a:rPr>
                                                    </m:ctrlPr>
                                                  </m:sSupPr>
                                                  <m:e>
                                                    <m:acc>
                                                      <m:accPr>
                                                        <m:chr m:val="̅"/>
                                                        <m:ctrlPr>
                                                          <a:rPr lang="en-US" altLang="zh-CN" i="1" dirty="0">
                                                            <a:latin typeface="Cambria Math" panose="02040503050406030204" pitchFamily="18" charset="0"/>
                                                          </a:rPr>
                                                        </m:ctrlPr>
                                                      </m:accPr>
                                                      <m:e>
                                                        <m:r>
                                                          <a:rPr lang="en-US" altLang="zh-CN" i="1" dirty="0">
                                                            <a:latin typeface="Cambria Math" panose="02040503050406030204" pitchFamily="18" charset="0"/>
                                                          </a:rPr>
                                                          <m:t>𝜏</m:t>
                                                        </m:r>
                                                      </m:e>
                                                    </m:acc>
                                                  </m:e>
                                                  <m:sup>
                                                    <m:r>
                                                      <a:rPr lang="en-US" altLang="zh-CN" i="1" dirty="0">
                                                        <a:latin typeface="Cambria Math" panose="02040503050406030204" pitchFamily="18" charset="0"/>
                                                      </a:rPr>
                                                      <m:t>𝑘</m:t>
                                                    </m:r>
                                                  </m:sup>
                                                </m:sSup>
                                              </m:e>
                                              <m:sup>
                                                <m:r>
                                                  <a:rPr lang="en-US" altLang="zh-CN" i="1" dirty="0">
                                                    <a:latin typeface="Cambria Math" panose="02040503050406030204" pitchFamily="18" charset="0"/>
                                                  </a:rPr>
                                                  <m:t>2</m:t>
                                                </m:r>
                                              </m:sup>
                                            </m:sSup>
                                          </m:den>
                                        </m:f>
                                        <m:r>
                                          <a:rPr lang="en-US" altLang="zh-CN" i="1" dirty="0">
                                            <a:latin typeface="Cambria Math" panose="02040503050406030204" pitchFamily="18" charset="0"/>
                                          </a:rPr>
                                          <m:t> </m:t>
                                        </m:r>
                                      </m:e>
                                    </m:nary>
                                  </m:e>
                                </m:d>
                              </m:e>
                            </m:d>
                          </m:num>
                          <m:den>
                            <m:rad>
                              <m:radPr>
                                <m:degHide m:val="on"/>
                                <m:ctrlPr>
                                  <a:rPr lang="en-US" altLang="zh-CN" i="1" dirty="0">
                                    <a:latin typeface="Cambria Math" panose="02040503050406030204" pitchFamily="18" charset="0"/>
                                  </a:rPr>
                                </m:ctrlPr>
                              </m:radPr>
                              <m:deg/>
                              <m:e>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𝑏</m:t>
                                    </m:r>
                                  </m:e>
                                  <m:sub>
                                    <m:r>
                                      <a:rPr lang="en-US" altLang="zh-CN" i="1" dirty="0">
                                        <a:latin typeface="Cambria Math" panose="02040503050406030204" pitchFamily="18" charset="0"/>
                                      </a:rPr>
                                      <m:t>𝑖</m:t>
                                    </m:r>
                                    <m:r>
                                      <a:rPr lang="en-US" altLang="zh-CN" i="1" dirty="0">
                                        <a:latin typeface="Cambria Math" panose="02040503050406030204" pitchFamily="18" charset="0"/>
                                      </a:rPr>
                                      <m:t>+1</m:t>
                                    </m:r>
                                  </m:sub>
                                </m:sSub>
                              </m:e>
                            </m:rad>
                            <m:r>
                              <a:rPr lang="en-US" altLang="zh-CN" i="1" dirty="0">
                                <a:latin typeface="Cambria Math" panose="02040503050406030204" pitchFamily="18" charset="0"/>
                              </a:rPr>
                              <m:t>+</m:t>
                            </m:r>
                            <m:rad>
                              <m:radPr>
                                <m:degHide m:val="on"/>
                                <m:ctrlPr>
                                  <a:rPr lang="en-US" altLang="zh-CN" i="1" dirty="0">
                                    <a:latin typeface="Cambria Math" panose="02040503050406030204" pitchFamily="18" charset="0"/>
                                  </a:rPr>
                                </m:ctrlPr>
                              </m:radPr>
                              <m:deg/>
                              <m:e>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𝑏</m:t>
                                    </m:r>
                                  </m:e>
                                  <m:sub>
                                    <m:r>
                                      <a:rPr lang="en-US" altLang="zh-CN" i="1" dirty="0">
                                        <a:latin typeface="Cambria Math" panose="02040503050406030204" pitchFamily="18" charset="0"/>
                                      </a:rPr>
                                      <m:t>𝑖</m:t>
                                    </m:r>
                                  </m:sub>
                                </m:sSub>
                              </m:e>
                            </m:rad>
                          </m:den>
                        </m:f>
                        <m:r>
                          <a:rPr lang="en-US" altLang="zh-CN" b="0" i="1" dirty="0" smtClean="0">
                            <a:latin typeface="Cambria Math" panose="02040503050406030204" pitchFamily="18" charset="0"/>
                          </a:rPr>
                          <m:t>≤</m:t>
                        </m:r>
                        <m:r>
                          <a:rPr lang="en-US" altLang="zh-CN" b="0" i="1" smtClean="0">
                            <a:latin typeface="Cambria Math" panose="02040503050406030204" pitchFamily="18" charset="0"/>
                          </a:rPr>
                          <m:t>𝑑</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oMath>
                </a14:m>
                <a:r>
                  <a:rPr lang="en-US" altLang="zh-CN" dirty="0"/>
                  <a:t> </a:t>
                </a:r>
                <a14:m>
                  <m:oMath xmlns:m="http://schemas.openxmlformats.org/officeDocument/2006/math">
                    <m:sSub>
                      <m:sSubPr>
                        <m:ctrlPr>
                          <a:rPr lang="en-US" altLang="zh-CN" i="1">
                            <a:latin typeface="Cambria Math" panose="02040503050406030204" pitchFamily="18" charset="0"/>
                          </a:rPr>
                        </m:ctrlPr>
                      </m:sSubPr>
                      <m:e>
                        <m:f>
                          <m:fPr>
                            <m:ctrlPr>
                              <a:rPr lang="en-US" altLang="zh-CN" i="1" dirty="0">
                                <a:latin typeface="Cambria Math" panose="02040503050406030204" pitchFamily="18" charset="0"/>
                              </a:rPr>
                            </m:ctrlPr>
                          </m:fPr>
                          <m:num>
                            <m:d>
                              <m:dPr>
                                <m:begChr m:val="["/>
                                <m:endChr m:val="]"/>
                                <m:ctrlPr>
                                  <a:rPr lang="en-US" altLang="zh-CN" i="1" dirty="0">
                                    <a:latin typeface="Cambria Math" panose="02040503050406030204" pitchFamily="18" charset="0"/>
                                  </a:rPr>
                                </m:ctrlPr>
                              </m:dPr>
                              <m:e>
                                <m:r>
                                  <a:rPr lang="en-US" altLang="zh-CN" i="1" dirty="0">
                                    <a:latin typeface="Cambria Math" panose="02040503050406030204" pitchFamily="18" charset="0"/>
                                  </a:rPr>
                                  <m:t>1+</m:t>
                                </m:r>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𝛾</m:t>
                                    </m:r>
                                  </m:e>
                                  <m:sub>
                                    <m:r>
                                      <a:rPr lang="en-US" altLang="zh-CN" i="1" dirty="0">
                                        <a:latin typeface="Cambria Math" panose="02040503050406030204" pitchFamily="18" charset="0"/>
                                      </a:rPr>
                                      <m:t>1</m:t>
                                    </m:r>
                                  </m:sub>
                                </m:sSub>
                                <m:d>
                                  <m:dPr>
                                    <m:ctrlPr>
                                      <a:rPr lang="en-US" altLang="zh-CN" i="1" dirty="0">
                                        <a:latin typeface="Cambria Math" panose="02040503050406030204" pitchFamily="18" charset="0"/>
                                      </a:rPr>
                                    </m:ctrlPr>
                                  </m:dPr>
                                  <m:e>
                                    <m:nary>
                                      <m:naryPr>
                                        <m:chr m:val="∑"/>
                                        <m:ctrlPr>
                                          <a:rPr lang="en-US" altLang="zh-CN" i="1" dirty="0">
                                            <a:latin typeface="Cambria Math" panose="02040503050406030204" pitchFamily="18" charset="0"/>
                                          </a:rPr>
                                        </m:ctrlPr>
                                      </m:naryPr>
                                      <m:sub>
                                        <m:r>
                                          <m:rPr>
                                            <m:brk m:alnAt="23"/>
                                          </m:rPr>
                                          <a:rPr lang="en-US" altLang="zh-CN" i="1" dirty="0">
                                            <a:latin typeface="Cambria Math" panose="02040503050406030204" pitchFamily="18" charset="0"/>
                                          </a:rPr>
                                          <m:t>𝑘</m:t>
                                        </m:r>
                                        <m:r>
                                          <a:rPr lang="en-US" altLang="zh-CN" i="1" dirty="0">
                                            <a:latin typeface="Cambria Math" panose="02040503050406030204" pitchFamily="18" charset="0"/>
                                          </a:rPr>
                                          <m:t>=1</m:t>
                                        </m:r>
                                      </m:sub>
                                      <m:sup>
                                        <m:r>
                                          <a:rPr lang="en-US" altLang="zh-CN" i="1" dirty="0">
                                            <a:latin typeface="Cambria Math" panose="02040503050406030204" pitchFamily="18" charset="0"/>
                                          </a:rPr>
                                          <m:t>𝑛</m:t>
                                        </m:r>
                                      </m:sup>
                                      <m:e>
                                        <m:f>
                                          <m:fPr>
                                            <m:ctrlPr>
                                              <a:rPr lang="en-US" altLang="zh-CN" i="1" dirty="0">
                                                <a:latin typeface="Cambria Math" panose="02040503050406030204" pitchFamily="18" charset="0"/>
                                              </a:rPr>
                                            </m:ctrlPr>
                                          </m:fPr>
                                          <m:num>
                                            <m:sSup>
                                              <m:sSupPr>
                                                <m:ctrlPr>
                                                  <a:rPr lang="en-US" altLang="zh-CN" i="1" dirty="0">
                                                    <a:latin typeface="Cambria Math" panose="02040503050406030204" pitchFamily="18" charset="0"/>
                                                  </a:rPr>
                                                </m:ctrlPr>
                                              </m:sSupPr>
                                              <m:e>
                                                <m:d>
                                                  <m:dPr>
                                                    <m:ctrlPr>
                                                      <a:rPr lang="en-US" altLang="zh-CN" i="1" dirty="0">
                                                        <a:latin typeface="Cambria Math" panose="02040503050406030204" pitchFamily="18" charset="0"/>
                                                      </a:rPr>
                                                    </m:ctrlPr>
                                                  </m:dPr>
                                                  <m:e>
                                                    <m:sSubSup>
                                                      <m:sSubSupPr>
                                                        <m:ctrlPr>
                                                          <a:rPr lang="en-US" altLang="zh-CN" i="1" dirty="0">
                                                            <a:latin typeface="Cambria Math" panose="02040503050406030204" pitchFamily="18" charset="0"/>
                                                          </a:rPr>
                                                        </m:ctrlPr>
                                                      </m:sSubSupPr>
                                                      <m:e>
                                                        <m:r>
                                                          <a:rPr lang="en-US" altLang="zh-CN" i="1" dirty="0">
                                                            <a:latin typeface="Cambria Math" panose="02040503050406030204" pitchFamily="18" charset="0"/>
                                                          </a:rPr>
                                                          <m:t>𝜏</m:t>
                                                        </m:r>
                                                      </m:e>
                                                      <m:sub>
                                                        <m:r>
                                                          <a:rPr lang="en-US" altLang="zh-CN" i="1" dirty="0">
                                                            <a:latin typeface="Cambria Math" panose="02040503050406030204" pitchFamily="18" charset="0"/>
                                                          </a:rPr>
                                                          <m:t>𝑖</m:t>
                                                        </m:r>
                                                      </m:sub>
                                                      <m:sup>
                                                        <m:r>
                                                          <a:rPr lang="en-US" altLang="zh-CN" i="1" dirty="0">
                                                            <a:latin typeface="Cambria Math" panose="02040503050406030204" pitchFamily="18" charset="0"/>
                                                          </a:rPr>
                                                          <m:t>𝑘</m:t>
                                                        </m:r>
                                                      </m:sup>
                                                    </m:sSubSup>
                                                  </m:e>
                                                </m:d>
                                              </m:e>
                                              <m:sup>
                                                <m:r>
                                                  <a:rPr lang="en-US" altLang="zh-CN" i="1" dirty="0">
                                                    <a:latin typeface="Cambria Math" panose="02040503050406030204" pitchFamily="18" charset="0"/>
                                                  </a:rPr>
                                                  <m:t>2</m:t>
                                                </m:r>
                                              </m:sup>
                                            </m:sSup>
                                          </m:num>
                                          <m:den>
                                            <m:sSup>
                                              <m:sSupPr>
                                                <m:ctrlPr>
                                                  <a:rPr lang="en-US" altLang="zh-CN" i="1" dirty="0">
                                                    <a:latin typeface="Cambria Math" panose="02040503050406030204" pitchFamily="18" charset="0"/>
                                                  </a:rPr>
                                                </m:ctrlPr>
                                              </m:sSupPr>
                                              <m:e>
                                                <m:sSup>
                                                  <m:sSupPr>
                                                    <m:ctrlPr>
                                                      <a:rPr lang="en-US" altLang="zh-CN" i="1" dirty="0">
                                                        <a:latin typeface="Cambria Math" panose="02040503050406030204" pitchFamily="18" charset="0"/>
                                                      </a:rPr>
                                                    </m:ctrlPr>
                                                  </m:sSupPr>
                                                  <m:e>
                                                    <m:acc>
                                                      <m:accPr>
                                                        <m:chr m:val="̅"/>
                                                        <m:ctrlPr>
                                                          <a:rPr lang="en-US" altLang="zh-CN" i="1" dirty="0">
                                                            <a:latin typeface="Cambria Math" panose="02040503050406030204" pitchFamily="18" charset="0"/>
                                                          </a:rPr>
                                                        </m:ctrlPr>
                                                      </m:accPr>
                                                      <m:e>
                                                        <m:r>
                                                          <a:rPr lang="en-US" altLang="zh-CN" i="1" dirty="0">
                                                            <a:latin typeface="Cambria Math" panose="02040503050406030204" pitchFamily="18" charset="0"/>
                                                          </a:rPr>
                                                          <m:t>𝜏</m:t>
                                                        </m:r>
                                                      </m:e>
                                                    </m:acc>
                                                  </m:e>
                                                  <m:sup>
                                                    <m:r>
                                                      <a:rPr lang="en-US" altLang="zh-CN" i="1" dirty="0">
                                                        <a:latin typeface="Cambria Math" panose="02040503050406030204" pitchFamily="18" charset="0"/>
                                                      </a:rPr>
                                                      <m:t>𝑘</m:t>
                                                    </m:r>
                                                  </m:sup>
                                                </m:sSup>
                                              </m:e>
                                              <m:sup>
                                                <m:r>
                                                  <a:rPr lang="en-US" altLang="zh-CN" i="1" dirty="0">
                                                    <a:latin typeface="Cambria Math" panose="02040503050406030204" pitchFamily="18" charset="0"/>
                                                  </a:rPr>
                                                  <m:t>2</m:t>
                                                </m:r>
                                              </m:sup>
                                            </m:sSup>
                                          </m:den>
                                        </m:f>
                                        <m:r>
                                          <a:rPr lang="en-US" altLang="zh-CN" i="1" dirty="0">
                                            <a:latin typeface="Cambria Math" panose="02040503050406030204" pitchFamily="18" charset="0"/>
                                          </a:rPr>
                                          <m:t> </m:t>
                                        </m:r>
                                      </m:e>
                                    </m:nary>
                                  </m:e>
                                </m:d>
                              </m:e>
                            </m:d>
                          </m:num>
                          <m:den>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𝑐</m:t>
                                </m:r>
                              </m:e>
                              <m:sub>
                                <m:r>
                                  <a:rPr lang="en-US" altLang="zh-CN" b="0" i="1" dirty="0" smtClean="0">
                                    <a:latin typeface="Cambria Math" panose="02040503050406030204" pitchFamily="18" charset="0"/>
                                  </a:rPr>
                                  <m:t>𝑖</m:t>
                                </m:r>
                                <m:r>
                                  <a:rPr lang="en-US" altLang="zh-CN" b="0" i="1" dirty="0" smtClean="0">
                                    <a:latin typeface="Cambria Math" panose="02040503050406030204" pitchFamily="18" charset="0"/>
                                  </a:rPr>
                                  <m:t>+1</m:t>
                                </m:r>
                              </m:sub>
                            </m:sSub>
                            <m:r>
                              <a:rPr lang="en-US" altLang="zh-CN" b="0" i="1" dirty="0" smtClean="0">
                                <a:latin typeface="Cambria Math" panose="02040503050406030204" pitchFamily="18" charset="0"/>
                              </a:rPr>
                              <m:t>+</m:t>
                            </m:r>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𝑐</m:t>
                                </m:r>
                              </m:e>
                              <m:sub>
                                <m:r>
                                  <a:rPr lang="en-US" altLang="zh-CN" b="0" i="1" dirty="0" smtClean="0">
                                    <a:latin typeface="Cambria Math" panose="02040503050406030204" pitchFamily="18" charset="0"/>
                                  </a:rPr>
                                  <m:t>𝑖</m:t>
                                </m:r>
                              </m:sub>
                            </m:sSub>
                          </m:den>
                        </m:f>
                        <m:r>
                          <a:rPr lang="en-US" altLang="zh-CN" i="1" dirty="0">
                            <a:latin typeface="Cambria Math" panose="02040503050406030204" pitchFamily="18" charset="0"/>
                          </a:rPr>
                          <m:t>≤</m:t>
                        </m:r>
                        <m:r>
                          <a:rPr lang="en-US" altLang="zh-CN" i="1">
                            <a:latin typeface="Cambria Math" panose="02040503050406030204" pitchFamily="18" charset="0"/>
                          </a:rPr>
                          <m:t>𝑑</m:t>
                        </m:r>
                      </m:e>
                      <m:sub>
                        <m:r>
                          <a:rPr lang="en-US" altLang="zh-CN" i="1">
                            <a:latin typeface="Cambria Math" panose="02040503050406030204" pitchFamily="18" charset="0"/>
                          </a:rPr>
                          <m:t>𝑖</m:t>
                        </m:r>
                      </m:sub>
                    </m:sSub>
                    <m:r>
                      <a:rPr lang="en-US" altLang="zh-CN" b="0" i="0" smtClean="0">
                        <a:latin typeface="Cambria Math" panose="02040503050406030204" pitchFamily="18" charset="0"/>
                      </a:rPr>
                      <m:t> </m:t>
                    </m:r>
                    <m:r>
                      <m:rPr>
                        <m:sty m:val="p"/>
                      </m:rPr>
                      <a:rPr lang="en-US" altLang="zh-CN" b="0" i="0" smtClean="0">
                        <a:latin typeface="Cambria Math" panose="02040503050406030204" pitchFamily="18" charset="0"/>
                      </a:rPr>
                      <m:t>i</m:t>
                    </m:r>
                    <m:r>
                      <a:rPr lang="en-US" altLang="zh-CN" b="0" i="0" smtClean="0">
                        <a:latin typeface="Cambria Math" panose="02040503050406030204" pitchFamily="18" charset="0"/>
                      </a:rPr>
                      <m:t>=1:</m:t>
                    </m:r>
                    <m:r>
                      <m:rPr>
                        <m:sty m:val="p"/>
                      </m:rPr>
                      <a:rPr lang="en-US" altLang="zh-CN" b="0" i="0" smtClean="0">
                        <a:latin typeface="Cambria Math" panose="02040503050406030204" pitchFamily="18" charset="0"/>
                      </a:rPr>
                      <m:t>N</m:t>
                    </m:r>
                    <m:r>
                      <a:rPr lang="en-US" altLang="zh-CN" b="0" i="0" smtClean="0">
                        <a:latin typeface="Cambria Math" panose="02040503050406030204" pitchFamily="18" charset="0"/>
                      </a:rPr>
                      <m:t>−1,</m:t>
                    </m:r>
                    <m:sSub>
                      <m:sSubPr>
                        <m:ctrlPr>
                          <a:rPr lang="en-US" altLang="zh-CN" i="1">
                            <a:latin typeface="Cambria Math" panose="02040503050406030204" pitchFamily="18" charset="0"/>
                          </a:rPr>
                        </m:ctrlPr>
                      </m:sSubPr>
                      <m:e>
                        <m:r>
                          <m:rPr>
                            <m:sty m:val="p"/>
                          </m:rPr>
                          <a:rPr lang="en-US" altLang="zh-CN">
                            <a:latin typeface="Cambria Math" panose="02040503050406030204" pitchFamily="18" charset="0"/>
                          </a:rPr>
                          <m:t>c</m:t>
                        </m:r>
                      </m:e>
                      <m:sub>
                        <m:r>
                          <m:rPr>
                            <m:sty m:val="p"/>
                          </m:rPr>
                          <a:rPr lang="en-US" altLang="zh-CN">
                            <a:latin typeface="Cambria Math" panose="02040503050406030204" pitchFamily="18" charset="0"/>
                          </a:rPr>
                          <m:t>i</m:t>
                        </m:r>
                      </m:sub>
                    </m:sSub>
                    <m:r>
                      <a:rPr lang="en-US" altLang="zh-CN">
                        <a:latin typeface="Cambria Math" panose="02040503050406030204" pitchFamily="18" charset="0"/>
                      </a:rPr>
                      <m:t>≤</m:t>
                    </m:r>
                    <m:rad>
                      <m:radPr>
                        <m:degHide m:val="on"/>
                        <m:ctrlPr>
                          <a:rPr lang="en-US" altLang="zh-CN" i="1">
                            <a:latin typeface="Cambria Math" panose="02040503050406030204" pitchFamily="18" charset="0"/>
                          </a:rPr>
                        </m:ctrlPr>
                      </m:radPr>
                      <m:deg/>
                      <m:e>
                        <m:sSub>
                          <m:sSubPr>
                            <m:ctrlPr>
                              <a:rPr lang="en-US" altLang="zh-CN" i="1">
                                <a:latin typeface="Cambria Math" panose="02040503050406030204" pitchFamily="18" charset="0"/>
                              </a:rPr>
                            </m:ctrlPr>
                          </m:sSubPr>
                          <m:e>
                            <m:r>
                              <a:rPr lang="en-US" altLang="zh-CN" i="1">
                                <a:latin typeface="Cambria Math" panose="02040503050406030204" pitchFamily="18" charset="0"/>
                              </a:rPr>
                              <m:t>𝑏</m:t>
                            </m:r>
                          </m:e>
                          <m:sub>
                            <m:r>
                              <a:rPr lang="en-US" altLang="zh-CN" i="1">
                                <a:latin typeface="Cambria Math" panose="02040503050406030204" pitchFamily="18" charset="0"/>
                              </a:rPr>
                              <m:t>𝑖</m:t>
                            </m:r>
                          </m:sub>
                        </m:sSub>
                      </m:e>
                    </m:rad>
                    <m:r>
                      <a:rPr lang="en-US" altLang="zh-CN" b="0" i="1" smtClean="0">
                        <a:latin typeface="Cambria Math" panose="02040503050406030204" pitchFamily="18" charset="0"/>
                      </a:rPr>
                      <m:t> </m:t>
                    </m:r>
                    <m:r>
                      <a:rPr lang="en-US" altLang="zh-CN" b="0" i="1" smtClean="0">
                        <a:latin typeface="Cambria Math" panose="02040503050406030204" pitchFamily="18" charset="0"/>
                      </a:rPr>
                      <m:t>𝑖</m:t>
                    </m:r>
                    <m:r>
                      <a:rPr lang="en-US" altLang="zh-CN" b="0" i="1" smtClean="0">
                        <a:latin typeface="Cambria Math" panose="02040503050406030204" pitchFamily="18" charset="0"/>
                      </a:rPr>
                      <m:t>=1:</m:t>
                    </m:r>
                    <m:r>
                      <a:rPr lang="en-US" altLang="zh-CN" b="0" i="1" smtClean="0">
                        <a:latin typeface="Cambria Math" panose="02040503050406030204" pitchFamily="18" charset="0"/>
                      </a:rPr>
                      <m:t>𝑁</m:t>
                    </m:r>
                  </m:oMath>
                </a14:m>
                <a:endParaRPr lang="en-US" altLang="zh-CN" b="0" dirty="0"/>
              </a:p>
              <a:p>
                <a:pPr marL="0" indent="0">
                  <a:buNone/>
                </a:pPr>
                <a:r>
                  <a:rPr lang="zh-CN" altLang="en-US" b="0" i="0" dirty="0">
                    <a:latin typeface="Cambria Math" panose="02040503050406030204" pitchFamily="18" charset="0"/>
                  </a:rPr>
                  <a:t>以上两个不等式可以变为二阶锥形式</a:t>
                </a:r>
                <a:endParaRPr lang="en-US" altLang="zh-CN" b="0" i="0" dirty="0">
                  <a:latin typeface="Cambria Math" panose="02040503050406030204" pitchFamily="18" charset="0"/>
                </a:endParaRPr>
              </a:p>
              <a:p>
                <a:pPr marL="0" indent="0">
                  <a:lnSpc>
                    <a:spcPct val="100000"/>
                  </a:lnSpc>
                  <a:buNone/>
                </a:pPr>
                <a14:m>
                  <m:oMathPara xmlns:m="http://schemas.openxmlformats.org/officeDocument/2006/math">
                    <m:oMathParaPr>
                      <m:jc m:val="centerGroup"/>
                    </m:oMathParaPr>
                    <m:oMath xmlns:m="http://schemas.openxmlformats.org/officeDocument/2006/math">
                      <m:eqArr>
                        <m:eqArrPr>
                          <m:ctrlPr>
                            <a:rPr lang="en-US" altLang="zh-CN" b="0" i="1" smtClean="0">
                              <a:latin typeface="Cambria Math" panose="02040503050406030204" pitchFamily="18" charset="0"/>
                            </a:rPr>
                          </m:ctrlPr>
                        </m:eqArrPr>
                        <m:e>
                          <m:sSub>
                            <m:sSubPr>
                              <m:ctrlPr>
                                <a:rPr lang="en-US" altLang="zh-CN" i="1">
                                  <a:latin typeface="Cambria Math" panose="02040503050406030204" pitchFamily="18" charset="0"/>
                                </a:rPr>
                              </m:ctrlPr>
                            </m:sSubPr>
                            <m:e>
                              <m:f>
                                <m:fPr>
                                  <m:ctrlPr>
                                    <a:rPr lang="en-US" altLang="zh-CN" i="1" dirty="0">
                                      <a:latin typeface="Cambria Math" panose="02040503050406030204" pitchFamily="18" charset="0"/>
                                    </a:rPr>
                                  </m:ctrlPr>
                                </m:fPr>
                                <m:num>
                                  <m:d>
                                    <m:dPr>
                                      <m:begChr m:val="["/>
                                      <m:endChr m:val="]"/>
                                      <m:ctrlPr>
                                        <a:rPr lang="en-US" altLang="zh-CN" i="1" dirty="0">
                                          <a:latin typeface="Cambria Math" panose="02040503050406030204" pitchFamily="18" charset="0"/>
                                        </a:rPr>
                                      </m:ctrlPr>
                                    </m:dPr>
                                    <m:e>
                                      <m:r>
                                        <a:rPr lang="en-US" altLang="zh-CN" i="1" dirty="0">
                                          <a:latin typeface="Cambria Math" panose="02040503050406030204" pitchFamily="18" charset="0"/>
                                        </a:rPr>
                                        <m:t>1+</m:t>
                                      </m:r>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𝛾</m:t>
                                          </m:r>
                                        </m:e>
                                        <m:sub>
                                          <m:r>
                                            <a:rPr lang="en-US" altLang="zh-CN" i="1" dirty="0">
                                              <a:latin typeface="Cambria Math" panose="02040503050406030204" pitchFamily="18" charset="0"/>
                                            </a:rPr>
                                            <m:t>1</m:t>
                                          </m:r>
                                        </m:sub>
                                      </m:sSub>
                                      <m:d>
                                        <m:dPr>
                                          <m:ctrlPr>
                                            <a:rPr lang="en-US" altLang="zh-CN" i="1" dirty="0">
                                              <a:latin typeface="Cambria Math" panose="02040503050406030204" pitchFamily="18" charset="0"/>
                                            </a:rPr>
                                          </m:ctrlPr>
                                        </m:dPr>
                                        <m:e>
                                          <m:nary>
                                            <m:naryPr>
                                              <m:chr m:val="∑"/>
                                              <m:ctrlPr>
                                                <a:rPr lang="en-US" altLang="zh-CN" i="1" dirty="0">
                                                  <a:latin typeface="Cambria Math" panose="02040503050406030204" pitchFamily="18" charset="0"/>
                                                </a:rPr>
                                              </m:ctrlPr>
                                            </m:naryPr>
                                            <m:sub>
                                              <m:r>
                                                <m:rPr>
                                                  <m:brk m:alnAt="23"/>
                                                </m:rPr>
                                                <a:rPr lang="en-US" altLang="zh-CN" i="1" dirty="0">
                                                  <a:latin typeface="Cambria Math" panose="02040503050406030204" pitchFamily="18" charset="0"/>
                                                </a:rPr>
                                                <m:t>𝑘</m:t>
                                              </m:r>
                                              <m:r>
                                                <a:rPr lang="en-US" altLang="zh-CN" i="1" dirty="0">
                                                  <a:latin typeface="Cambria Math" panose="02040503050406030204" pitchFamily="18" charset="0"/>
                                                </a:rPr>
                                                <m:t>=1</m:t>
                                              </m:r>
                                            </m:sub>
                                            <m:sup>
                                              <m:r>
                                                <a:rPr lang="en-US" altLang="zh-CN" i="1" dirty="0">
                                                  <a:latin typeface="Cambria Math" panose="02040503050406030204" pitchFamily="18" charset="0"/>
                                                </a:rPr>
                                                <m:t>𝑛</m:t>
                                              </m:r>
                                            </m:sup>
                                            <m:e>
                                              <m:f>
                                                <m:fPr>
                                                  <m:ctrlPr>
                                                    <a:rPr lang="en-US" altLang="zh-CN" i="1" dirty="0">
                                                      <a:latin typeface="Cambria Math" panose="02040503050406030204" pitchFamily="18" charset="0"/>
                                                    </a:rPr>
                                                  </m:ctrlPr>
                                                </m:fPr>
                                                <m:num>
                                                  <m:sSup>
                                                    <m:sSupPr>
                                                      <m:ctrlPr>
                                                        <a:rPr lang="en-US" altLang="zh-CN" i="1" dirty="0">
                                                          <a:latin typeface="Cambria Math" panose="02040503050406030204" pitchFamily="18" charset="0"/>
                                                        </a:rPr>
                                                      </m:ctrlPr>
                                                    </m:sSupPr>
                                                    <m:e>
                                                      <m:d>
                                                        <m:dPr>
                                                          <m:ctrlPr>
                                                            <a:rPr lang="en-US" altLang="zh-CN" i="1" dirty="0">
                                                              <a:latin typeface="Cambria Math" panose="02040503050406030204" pitchFamily="18" charset="0"/>
                                                            </a:rPr>
                                                          </m:ctrlPr>
                                                        </m:dPr>
                                                        <m:e>
                                                          <m:sSubSup>
                                                            <m:sSubSupPr>
                                                              <m:ctrlPr>
                                                                <a:rPr lang="en-US" altLang="zh-CN" i="1" dirty="0">
                                                                  <a:latin typeface="Cambria Math" panose="02040503050406030204" pitchFamily="18" charset="0"/>
                                                                </a:rPr>
                                                              </m:ctrlPr>
                                                            </m:sSubSupPr>
                                                            <m:e>
                                                              <m:r>
                                                                <a:rPr lang="en-US" altLang="zh-CN" i="1" dirty="0">
                                                                  <a:latin typeface="Cambria Math" panose="02040503050406030204" pitchFamily="18" charset="0"/>
                                                                </a:rPr>
                                                                <m:t>𝜏</m:t>
                                                              </m:r>
                                                            </m:e>
                                                            <m:sub>
                                                              <m:r>
                                                                <a:rPr lang="en-US" altLang="zh-CN" i="1" dirty="0">
                                                                  <a:latin typeface="Cambria Math" panose="02040503050406030204" pitchFamily="18" charset="0"/>
                                                                </a:rPr>
                                                                <m:t>𝑖</m:t>
                                                              </m:r>
                                                            </m:sub>
                                                            <m:sup>
                                                              <m:r>
                                                                <a:rPr lang="en-US" altLang="zh-CN" i="1" dirty="0">
                                                                  <a:latin typeface="Cambria Math" panose="02040503050406030204" pitchFamily="18" charset="0"/>
                                                                </a:rPr>
                                                                <m:t>𝑘</m:t>
                                                              </m:r>
                                                            </m:sup>
                                                          </m:sSubSup>
                                                        </m:e>
                                                      </m:d>
                                                    </m:e>
                                                    <m:sup>
                                                      <m:r>
                                                        <a:rPr lang="en-US" altLang="zh-CN" i="1" dirty="0">
                                                          <a:latin typeface="Cambria Math" panose="02040503050406030204" pitchFamily="18" charset="0"/>
                                                        </a:rPr>
                                                        <m:t>2</m:t>
                                                      </m:r>
                                                    </m:sup>
                                                  </m:sSup>
                                                </m:num>
                                                <m:den>
                                                  <m:sSup>
                                                    <m:sSupPr>
                                                      <m:ctrlPr>
                                                        <a:rPr lang="en-US" altLang="zh-CN" i="1" dirty="0">
                                                          <a:latin typeface="Cambria Math" panose="02040503050406030204" pitchFamily="18" charset="0"/>
                                                        </a:rPr>
                                                      </m:ctrlPr>
                                                    </m:sSupPr>
                                                    <m:e>
                                                      <m:sSup>
                                                        <m:sSupPr>
                                                          <m:ctrlPr>
                                                            <a:rPr lang="en-US" altLang="zh-CN" i="1" dirty="0">
                                                              <a:latin typeface="Cambria Math" panose="02040503050406030204" pitchFamily="18" charset="0"/>
                                                            </a:rPr>
                                                          </m:ctrlPr>
                                                        </m:sSupPr>
                                                        <m:e>
                                                          <m:acc>
                                                            <m:accPr>
                                                              <m:chr m:val="̅"/>
                                                              <m:ctrlPr>
                                                                <a:rPr lang="en-US" altLang="zh-CN" i="1" dirty="0">
                                                                  <a:latin typeface="Cambria Math" panose="02040503050406030204" pitchFamily="18" charset="0"/>
                                                                </a:rPr>
                                                              </m:ctrlPr>
                                                            </m:accPr>
                                                            <m:e>
                                                              <m:r>
                                                                <a:rPr lang="en-US" altLang="zh-CN" i="1" dirty="0">
                                                                  <a:latin typeface="Cambria Math" panose="02040503050406030204" pitchFamily="18" charset="0"/>
                                                                </a:rPr>
                                                                <m:t>𝜏</m:t>
                                                              </m:r>
                                                            </m:e>
                                                          </m:acc>
                                                        </m:e>
                                                        <m:sup>
                                                          <m:r>
                                                            <a:rPr lang="en-US" altLang="zh-CN" i="1" dirty="0">
                                                              <a:latin typeface="Cambria Math" panose="02040503050406030204" pitchFamily="18" charset="0"/>
                                                            </a:rPr>
                                                            <m:t>𝑘</m:t>
                                                          </m:r>
                                                        </m:sup>
                                                      </m:sSup>
                                                    </m:e>
                                                    <m:sup>
                                                      <m:r>
                                                        <a:rPr lang="en-US" altLang="zh-CN" i="1" dirty="0">
                                                          <a:latin typeface="Cambria Math" panose="02040503050406030204" pitchFamily="18" charset="0"/>
                                                        </a:rPr>
                                                        <m:t>2</m:t>
                                                      </m:r>
                                                    </m:sup>
                                                  </m:sSup>
                                                </m:den>
                                              </m:f>
                                              <m:r>
                                                <a:rPr lang="en-US" altLang="zh-CN" i="1" dirty="0">
                                                  <a:latin typeface="Cambria Math" panose="02040503050406030204" pitchFamily="18" charset="0"/>
                                                </a:rPr>
                                                <m:t> </m:t>
                                              </m:r>
                                            </m:e>
                                          </m:nary>
                                        </m:e>
                                      </m:d>
                                    </m:e>
                                  </m:d>
                                </m:num>
                                <m:den>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𝑐</m:t>
                                      </m:r>
                                    </m:e>
                                    <m:sub>
                                      <m:r>
                                        <a:rPr lang="en-US" altLang="zh-CN" i="1" dirty="0">
                                          <a:latin typeface="Cambria Math" panose="02040503050406030204" pitchFamily="18" charset="0"/>
                                        </a:rPr>
                                        <m:t>𝑖</m:t>
                                      </m:r>
                                      <m:r>
                                        <a:rPr lang="en-US" altLang="zh-CN" i="1" dirty="0">
                                          <a:latin typeface="Cambria Math" panose="02040503050406030204" pitchFamily="18" charset="0"/>
                                        </a:rPr>
                                        <m:t>+1</m:t>
                                      </m:r>
                                    </m:sub>
                                  </m:sSub>
                                  <m:r>
                                    <a:rPr lang="en-US" altLang="zh-CN" i="1" dirty="0">
                                      <a:latin typeface="Cambria Math" panose="02040503050406030204" pitchFamily="18" charset="0"/>
                                    </a:rPr>
                                    <m:t>+</m:t>
                                  </m:r>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𝑐</m:t>
                                      </m:r>
                                    </m:e>
                                    <m:sub>
                                      <m:r>
                                        <a:rPr lang="en-US" altLang="zh-CN" i="1" dirty="0">
                                          <a:latin typeface="Cambria Math" panose="02040503050406030204" pitchFamily="18" charset="0"/>
                                        </a:rPr>
                                        <m:t>𝑖</m:t>
                                      </m:r>
                                    </m:sub>
                                  </m:sSub>
                                </m:den>
                              </m:f>
                              <m:r>
                                <a:rPr lang="en-US" altLang="zh-CN" i="1" dirty="0">
                                  <a:latin typeface="Cambria Math" panose="02040503050406030204" pitchFamily="18" charset="0"/>
                                </a:rPr>
                                <m:t>≤</m:t>
                              </m:r>
                              <m:r>
                                <a:rPr lang="en-US" altLang="zh-CN" i="1">
                                  <a:latin typeface="Cambria Math" panose="02040503050406030204" pitchFamily="18" charset="0"/>
                                </a:rPr>
                                <m:t>𝑑</m:t>
                              </m:r>
                            </m:e>
                            <m:sub>
                              <m:r>
                                <a:rPr lang="en-US" altLang="zh-CN" i="1">
                                  <a:latin typeface="Cambria Math" panose="02040503050406030204" pitchFamily="18" charset="0"/>
                                </a:rPr>
                                <m:t>𝑖</m:t>
                              </m:r>
                            </m:sub>
                          </m:sSub>
                          <m:r>
                            <a:rPr lang="en-US" altLang="zh-CN" b="0" i="1" smtClean="0">
                              <a:latin typeface="Cambria Math" panose="02040503050406030204" pitchFamily="18" charset="0"/>
                            </a:rPr>
                            <m:t>→</m:t>
                          </m:r>
                          <m:d>
                            <m:dPr>
                              <m:begChr m:val="|"/>
                              <m:endChr m:val="|"/>
                              <m:ctrlPr>
                                <a:rPr lang="en-US" altLang="zh-CN" i="1">
                                  <a:latin typeface="Cambria Math" panose="02040503050406030204" pitchFamily="18" charset="0"/>
                                </a:rPr>
                              </m:ctrlPr>
                            </m:dPr>
                            <m:e>
                              <m:d>
                                <m:dPr>
                                  <m:begChr m:val="|"/>
                                  <m:endChr m:val="|"/>
                                  <m:ctrlPr>
                                    <a:rPr lang="en-US" altLang="zh-CN" i="1">
                                      <a:latin typeface="Cambria Math" panose="02040503050406030204" pitchFamily="18" charset="0"/>
                                    </a:rPr>
                                  </m:ctrlPr>
                                </m:dPr>
                                <m:e>
                                  <m:m>
                                    <m:mPr>
                                      <m:plcHide m:val="on"/>
                                      <m:mcs>
                                        <m:mc>
                                          <m:mcPr>
                                            <m:count m:val="1"/>
                                            <m:mcJc m:val="center"/>
                                          </m:mcPr>
                                        </m:mc>
                                      </m:mcs>
                                      <m:ctrlPr>
                                        <a:rPr lang="en-US" altLang="zh-CN" i="1">
                                          <a:latin typeface="Cambria Math" panose="02040503050406030204" pitchFamily="18" charset="0"/>
                                        </a:rPr>
                                      </m:ctrlPr>
                                    </m:mPr>
                                    <m:mr>
                                      <m:e>
                                        <m:r>
                                          <a:rPr lang="en-US" altLang="zh-CN" i="1">
                                            <a:latin typeface="Cambria Math" panose="02040503050406030204" pitchFamily="18" charset="0"/>
                                          </a:rPr>
                                          <m:t>2</m:t>
                                        </m:r>
                                      </m:e>
                                    </m:mr>
                                    <m:mr>
                                      <m:e>
                                        <m:f>
                                          <m:fPr>
                                            <m:ctrlPr>
                                              <a:rPr lang="en-US" altLang="zh-CN" i="1">
                                                <a:latin typeface="Cambria Math" panose="02040503050406030204" pitchFamily="18" charset="0"/>
                                              </a:rPr>
                                            </m:ctrlPr>
                                          </m:fPr>
                                          <m:num>
                                            <m:r>
                                              <a:rPr lang="en-US" altLang="zh-CN" i="1">
                                                <a:latin typeface="Cambria Math" panose="02040503050406030204" pitchFamily="18" charset="0"/>
                                              </a:rPr>
                                              <m:t>2</m:t>
                                            </m:r>
                                            <m:rad>
                                              <m:radPr>
                                                <m:degHide m:val="on"/>
                                                <m:ctrlPr>
                                                  <a:rPr lang="en-US" altLang="zh-CN" i="1">
                                                    <a:latin typeface="Cambria Math" panose="02040503050406030204" pitchFamily="18" charset="0"/>
                                                  </a:rPr>
                                                </m:ctrlPr>
                                              </m:radPr>
                                              <m:deg/>
                                              <m:e>
                                                <m:sSub>
                                                  <m:sSubPr>
                                                    <m:ctrlPr>
                                                      <a:rPr lang="en-US" altLang="zh-CN" i="1">
                                                        <a:latin typeface="Cambria Math" panose="02040503050406030204" pitchFamily="18" charset="0"/>
                                                      </a:rPr>
                                                    </m:ctrlPr>
                                                  </m:sSubPr>
                                                  <m:e>
                                                    <m:r>
                                                      <a:rPr lang="en-US" altLang="zh-CN" i="1">
                                                        <a:latin typeface="Cambria Math" panose="02040503050406030204" pitchFamily="18" charset="0"/>
                                                      </a:rPr>
                                                      <m:t>𝛾</m:t>
                                                    </m:r>
                                                  </m:e>
                                                  <m:sub>
                                                    <m:r>
                                                      <a:rPr lang="en-US" altLang="zh-CN" i="1">
                                                        <a:latin typeface="Cambria Math" panose="02040503050406030204" pitchFamily="18" charset="0"/>
                                                      </a:rPr>
                                                      <m:t>1</m:t>
                                                    </m:r>
                                                  </m:sub>
                                                </m:sSub>
                                              </m:e>
                                            </m:rad>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𝜏</m:t>
                                                </m:r>
                                              </m:e>
                                              <m:sub>
                                                <m:r>
                                                  <a:rPr lang="en-US" altLang="zh-CN" i="1">
                                                    <a:latin typeface="Cambria Math" panose="02040503050406030204" pitchFamily="18" charset="0"/>
                                                  </a:rPr>
                                                  <m:t>𝑖</m:t>
                                                </m:r>
                                              </m:sub>
                                              <m:sup>
                                                <m:r>
                                                  <a:rPr lang="en-US" altLang="zh-CN" i="1">
                                                    <a:latin typeface="Cambria Math" panose="02040503050406030204" pitchFamily="18" charset="0"/>
                                                  </a:rPr>
                                                  <m:t>1</m:t>
                                                </m:r>
                                              </m:sup>
                                            </m:sSubSup>
                                          </m:num>
                                          <m:den>
                                            <m:sSup>
                                              <m:sSupPr>
                                                <m:ctrlPr>
                                                  <a:rPr lang="en-US" altLang="zh-CN" i="1">
                                                    <a:latin typeface="Cambria Math" panose="02040503050406030204" pitchFamily="18" charset="0"/>
                                                  </a:rPr>
                                                </m:ctrlPr>
                                              </m:s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𝜏</m:t>
                                                    </m:r>
                                                  </m:e>
                                                </m:acc>
                                              </m:e>
                                              <m:sup>
                                                <m:r>
                                                  <a:rPr lang="en-US" altLang="zh-CN" i="1">
                                                    <a:latin typeface="Cambria Math" panose="02040503050406030204" pitchFamily="18" charset="0"/>
                                                  </a:rPr>
                                                  <m:t>1</m:t>
                                                </m:r>
                                              </m:sup>
                                            </m:sSup>
                                          </m:den>
                                        </m:f>
                                      </m:e>
                                    </m:mr>
                                    <m:mr>
                                      <m:e>
                                        <m:f>
                                          <m:fPr>
                                            <m:ctrlPr>
                                              <a:rPr lang="en-US" altLang="zh-CN" i="1">
                                                <a:latin typeface="Cambria Math" panose="02040503050406030204" pitchFamily="18" charset="0"/>
                                              </a:rPr>
                                            </m:ctrlPr>
                                          </m:fPr>
                                          <m:num>
                                            <m:r>
                                              <a:rPr lang="en-US" altLang="zh-CN" i="1">
                                                <a:latin typeface="Cambria Math" panose="02040503050406030204" pitchFamily="18" charset="0"/>
                                              </a:rPr>
                                              <m:t>2</m:t>
                                            </m:r>
                                            <m:rad>
                                              <m:radPr>
                                                <m:degHide m:val="on"/>
                                                <m:ctrlPr>
                                                  <a:rPr lang="en-US" altLang="zh-CN" i="1">
                                                    <a:latin typeface="Cambria Math" panose="02040503050406030204" pitchFamily="18" charset="0"/>
                                                  </a:rPr>
                                                </m:ctrlPr>
                                              </m:radPr>
                                              <m:deg/>
                                              <m:e>
                                                <m:sSub>
                                                  <m:sSubPr>
                                                    <m:ctrlPr>
                                                      <a:rPr lang="en-US" altLang="zh-CN" i="1">
                                                        <a:latin typeface="Cambria Math" panose="02040503050406030204" pitchFamily="18" charset="0"/>
                                                      </a:rPr>
                                                    </m:ctrlPr>
                                                  </m:sSubPr>
                                                  <m:e>
                                                    <m:r>
                                                      <a:rPr lang="en-US" altLang="zh-CN" i="1">
                                                        <a:latin typeface="Cambria Math" panose="02040503050406030204" pitchFamily="18" charset="0"/>
                                                      </a:rPr>
                                                      <m:t>𝛾</m:t>
                                                    </m:r>
                                                  </m:e>
                                                  <m:sub>
                                                    <m:r>
                                                      <a:rPr lang="en-US" altLang="zh-CN" i="1">
                                                        <a:latin typeface="Cambria Math" panose="02040503050406030204" pitchFamily="18" charset="0"/>
                                                      </a:rPr>
                                                      <m:t>1</m:t>
                                                    </m:r>
                                                  </m:sub>
                                                </m:sSub>
                                              </m:e>
                                            </m:rad>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𝜏</m:t>
                                                </m:r>
                                              </m:e>
                                              <m:sub>
                                                <m:r>
                                                  <a:rPr lang="en-US" altLang="zh-CN" i="1">
                                                    <a:latin typeface="Cambria Math" panose="02040503050406030204" pitchFamily="18" charset="0"/>
                                                  </a:rPr>
                                                  <m:t>𝑖</m:t>
                                                </m:r>
                                              </m:sub>
                                              <m:sup>
                                                <m:r>
                                                  <a:rPr lang="en-US" altLang="zh-CN" i="1">
                                                    <a:latin typeface="Cambria Math" panose="02040503050406030204" pitchFamily="18" charset="0"/>
                                                  </a:rPr>
                                                  <m:t>2</m:t>
                                                </m:r>
                                              </m:sup>
                                            </m:sSubSup>
                                          </m:num>
                                          <m:den>
                                            <m:sSup>
                                              <m:sSupPr>
                                                <m:ctrlPr>
                                                  <a:rPr lang="en-US" altLang="zh-CN" i="1">
                                                    <a:latin typeface="Cambria Math" panose="02040503050406030204" pitchFamily="18" charset="0"/>
                                                  </a:rPr>
                                                </m:ctrlPr>
                                              </m:s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𝜏</m:t>
                                                    </m:r>
                                                  </m:e>
                                                </m:acc>
                                              </m:e>
                                              <m:sup>
                                                <m:r>
                                                  <a:rPr lang="en-US" altLang="zh-CN" i="1">
                                                    <a:latin typeface="Cambria Math" panose="02040503050406030204" pitchFamily="18" charset="0"/>
                                                  </a:rPr>
                                                  <m:t>2</m:t>
                                                </m:r>
                                              </m:sup>
                                            </m:sSup>
                                          </m:den>
                                        </m:f>
                                      </m:e>
                                    </m:mr>
                                    <m:mr>
                                      <m:e>
                                        <m:r>
                                          <a:rPr lang="en-US" altLang="zh-CN" i="1">
                                            <a:latin typeface="Cambria Math" panose="02040503050406030204" pitchFamily="18" charset="0"/>
                                          </a:rPr>
                                          <m:t>…</m:t>
                                        </m:r>
                                      </m:e>
                                    </m:mr>
                                    <m:mr>
                                      <m:e>
                                        <m:f>
                                          <m:fPr>
                                            <m:ctrlPr>
                                              <a:rPr lang="en-US" altLang="zh-CN" i="1">
                                                <a:latin typeface="Cambria Math" panose="02040503050406030204" pitchFamily="18" charset="0"/>
                                              </a:rPr>
                                            </m:ctrlPr>
                                          </m:fPr>
                                          <m:num>
                                            <m:r>
                                              <a:rPr lang="en-US" altLang="zh-CN" i="1">
                                                <a:latin typeface="Cambria Math" panose="02040503050406030204" pitchFamily="18" charset="0"/>
                                              </a:rPr>
                                              <m:t>2</m:t>
                                            </m:r>
                                            <m:rad>
                                              <m:radPr>
                                                <m:degHide m:val="on"/>
                                                <m:ctrlPr>
                                                  <a:rPr lang="en-US" altLang="zh-CN" i="1">
                                                    <a:latin typeface="Cambria Math" panose="02040503050406030204" pitchFamily="18" charset="0"/>
                                                  </a:rPr>
                                                </m:ctrlPr>
                                              </m:radPr>
                                              <m:deg/>
                                              <m:e>
                                                <m:sSub>
                                                  <m:sSubPr>
                                                    <m:ctrlPr>
                                                      <a:rPr lang="en-US" altLang="zh-CN" i="1">
                                                        <a:latin typeface="Cambria Math" panose="02040503050406030204" pitchFamily="18" charset="0"/>
                                                      </a:rPr>
                                                    </m:ctrlPr>
                                                  </m:sSubPr>
                                                  <m:e>
                                                    <m:r>
                                                      <a:rPr lang="en-US" altLang="zh-CN" i="1">
                                                        <a:latin typeface="Cambria Math" panose="02040503050406030204" pitchFamily="18" charset="0"/>
                                                      </a:rPr>
                                                      <m:t>𝛾</m:t>
                                                    </m:r>
                                                  </m:e>
                                                  <m:sub>
                                                    <m:r>
                                                      <a:rPr lang="en-US" altLang="zh-CN" i="1">
                                                        <a:latin typeface="Cambria Math" panose="02040503050406030204" pitchFamily="18" charset="0"/>
                                                      </a:rPr>
                                                      <m:t>1</m:t>
                                                    </m:r>
                                                  </m:sub>
                                                </m:sSub>
                                              </m:e>
                                            </m:rad>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𝜏</m:t>
                                                </m:r>
                                              </m:e>
                                              <m:sub>
                                                <m:r>
                                                  <a:rPr lang="en-US" altLang="zh-CN" i="1">
                                                    <a:latin typeface="Cambria Math" panose="02040503050406030204" pitchFamily="18" charset="0"/>
                                                  </a:rPr>
                                                  <m:t>𝑖</m:t>
                                                </m:r>
                                              </m:sub>
                                              <m:sup>
                                                <m:r>
                                                  <a:rPr lang="en-US" altLang="zh-CN" i="1">
                                                    <a:latin typeface="Cambria Math" panose="02040503050406030204" pitchFamily="18" charset="0"/>
                                                  </a:rPr>
                                                  <m:t>𝑛</m:t>
                                                </m:r>
                                              </m:sup>
                                            </m:sSubSup>
                                          </m:num>
                                          <m:den>
                                            <m:sSup>
                                              <m:sSupPr>
                                                <m:ctrlPr>
                                                  <a:rPr lang="en-US" altLang="zh-CN" i="1">
                                                    <a:latin typeface="Cambria Math" panose="02040503050406030204" pitchFamily="18" charset="0"/>
                                                  </a:rPr>
                                                </m:ctrlPr>
                                              </m:s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𝜏</m:t>
                                                    </m:r>
                                                  </m:e>
                                                </m:acc>
                                              </m:e>
                                              <m:sup>
                                                <m:r>
                                                  <a:rPr lang="en-US" altLang="zh-CN" i="1">
                                                    <a:latin typeface="Cambria Math" panose="02040503050406030204" pitchFamily="18" charset="0"/>
                                                  </a:rPr>
                                                  <m:t>𝑛</m:t>
                                                </m:r>
                                              </m:sup>
                                            </m:sSup>
                                          </m:den>
                                        </m:f>
                                      </m:e>
                                    </m:mr>
                                    <m:mr>
                                      <m:e>
                                        <m:sSub>
                                          <m:sSubPr>
                                            <m:ctrlPr>
                                              <a:rPr lang="en-US" altLang="zh-CN" i="1">
                                                <a:latin typeface="Cambria Math" panose="02040503050406030204" pitchFamily="18" charset="0"/>
                                              </a:rPr>
                                            </m:ctrlPr>
                                          </m:sSubPr>
                                          <m:e>
                                            <m:r>
                                              <a:rPr lang="en-US" altLang="zh-CN" i="1">
                                                <a:latin typeface="Cambria Math" panose="02040503050406030204" pitchFamily="18" charset="0"/>
                                              </a:rPr>
                                              <m:t>𝑐</m:t>
                                            </m:r>
                                          </m:e>
                                          <m:sub>
                                            <m:r>
                                              <a:rPr lang="en-US" altLang="zh-CN" i="1">
                                                <a:latin typeface="Cambria Math" panose="02040503050406030204" pitchFamily="18" charset="0"/>
                                              </a:rPr>
                                              <m:t>𝑖</m:t>
                                            </m:r>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𝑐</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𝑑</m:t>
                                            </m:r>
                                          </m:e>
                                          <m:sub>
                                            <m:r>
                                              <a:rPr lang="en-US" altLang="zh-CN" i="1">
                                                <a:latin typeface="Cambria Math" panose="02040503050406030204" pitchFamily="18" charset="0"/>
                                              </a:rPr>
                                              <m:t>𝑖</m:t>
                                            </m:r>
                                          </m:sub>
                                        </m:sSub>
                                      </m:e>
                                    </m:mr>
                                  </m:m>
                                </m:e>
                              </m:d>
                            </m:e>
                          </m:d>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𝑐</m:t>
                              </m:r>
                            </m:e>
                            <m:sub>
                              <m:r>
                                <a:rPr lang="en-US" altLang="zh-CN" i="1">
                                  <a:latin typeface="Cambria Math" panose="02040503050406030204" pitchFamily="18" charset="0"/>
                                </a:rPr>
                                <m:t>𝑖</m:t>
                              </m:r>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𝑐</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𝑑</m:t>
                              </m:r>
                            </m:e>
                            <m:sub>
                              <m:r>
                                <a:rPr lang="en-US" altLang="zh-CN" i="1">
                                  <a:latin typeface="Cambria Math" panose="02040503050406030204" pitchFamily="18" charset="0"/>
                                </a:rPr>
                                <m:t>𝑖</m:t>
                              </m:r>
                            </m:sub>
                          </m:sSub>
                          <m:r>
                            <a:rPr lang="en-US" altLang="zh-CN" b="0" i="1" smtClean="0">
                              <a:latin typeface="Cambria Math" panose="02040503050406030204" pitchFamily="18" charset="0"/>
                            </a:rPr>
                            <m:t> #</m:t>
                          </m:r>
                          <m:r>
                            <a:rPr lang="en-US" altLang="zh-CN" b="0" i="1" smtClean="0">
                              <a:latin typeface="Cambria Math" panose="02040503050406030204" pitchFamily="18" charset="0"/>
                            </a:rPr>
                            <m:t>𝑖</m:t>
                          </m:r>
                          <m:r>
                            <a:rPr lang="en-US" altLang="zh-CN" b="0" i="1" smtClean="0">
                              <a:latin typeface="Cambria Math" panose="02040503050406030204" pitchFamily="18" charset="0"/>
                            </a:rPr>
                            <m:t>=1:</m:t>
                          </m:r>
                          <m:r>
                            <a:rPr lang="en-US" altLang="zh-CN" b="0" i="1" smtClean="0">
                              <a:latin typeface="Cambria Math" panose="02040503050406030204" pitchFamily="18" charset="0"/>
                            </a:rPr>
                            <m:t>𝑁</m:t>
                          </m:r>
                          <m:r>
                            <a:rPr lang="en-US" altLang="zh-CN" b="0" i="1" smtClean="0">
                              <a:latin typeface="Cambria Math" panose="02040503050406030204" pitchFamily="18" charset="0"/>
                            </a:rPr>
                            <m:t>−1</m:t>
                          </m:r>
                        </m:e>
                      </m:eqArr>
                    </m:oMath>
                  </m:oMathPara>
                </a14:m>
                <a:endParaRPr lang="en-US" altLang="zh-CN" i="0" dirty="0">
                  <a:latin typeface="Cambria Math" panose="02040503050406030204" pitchFamily="18" charset="0"/>
                </a:endParaRPr>
              </a:p>
              <a:p>
                <a:pPr marL="0" indent="0">
                  <a:lnSpc>
                    <a:spcPct val="100000"/>
                  </a:lnSpc>
                  <a:buNone/>
                </a:pPr>
                <a14:m>
                  <m:oMathPara xmlns:m="http://schemas.openxmlformats.org/officeDocument/2006/math">
                    <m:oMathParaPr>
                      <m:jc m:val="centerGroup"/>
                    </m:oMathParaPr>
                    <m:oMath xmlns:m="http://schemas.openxmlformats.org/officeDocument/2006/math">
                      <m:eqArr>
                        <m:eqArrPr>
                          <m:ctrlPr>
                            <a:rPr lang="en-US" altLang="zh-CN" b="0" i="1" smtClean="0">
                              <a:latin typeface="Cambria Math" panose="02040503050406030204" pitchFamily="18" charset="0"/>
                            </a:rPr>
                          </m:ctrlPr>
                        </m:eqArrPr>
                        <m:e>
                          <m:sSub>
                            <m:sSubPr>
                              <m:ctrlPr>
                                <a:rPr lang="en-US" altLang="zh-CN" i="1">
                                  <a:latin typeface="Cambria Math" panose="02040503050406030204" pitchFamily="18" charset="0"/>
                                </a:rPr>
                              </m:ctrlPr>
                            </m:sSubPr>
                            <m:e>
                              <m:r>
                                <m:rPr>
                                  <m:sty m:val="p"/>
                                </m:rPr>
                                <a:rPr lang="en-US" altLang="zh-CN">
                                  <a:latin typeface="Cambria Math" panose="02040503050406030204" pitchFamily="18" charset="0"/>
                                </a:rPr>
                                <m:t>c</m:t>
                              </m:r>
                            </m:e>
                            <m:sub>
                              <m:r>
                                <m:rPr>
                                  <m:sty m:val="p"/>
                                </m:rPr>
                                <a:rPr lang="en-US" altLang="zh-CN">
                                  <a:latin typeface="Cambria Math" panose="02040503050406030204" pitchFamily="18" charset="0"/>
                                </a:rPr>
                                <m:t>i</m:t>
                              </m:r>
                            </m:sub>
                          </m:sSub>
                          <m:r>
                            <a:rPr lang="en-US" altLang="zh-CN">
                              <a:latin typeface="Cambria Math" panose="02040503050406030204" pitchFamily="18" charset="0"/>
                            </a:rPr>
                            <m:t>≤</m:t>
                          </m:r>
                          <m:rad>
                            <m:radPr>
                              <m:degHide m:val="on"/>
                              <m:ctrlPr>
                                <a:rPr lang="en-US" altLang="zh-CN" i="1">
                                  <a:latin typeface="Cambria Math" panose="02040503050406030204" pitchFamily="18" charset="0"/>
                                </a:rPr>
                              </m:ctrlPr>
                            </m:radPr>
                            <m:deg/>
                            <m:e>
                              <m:sSub>
                                <m:sSubPr>
                                  <m:ctrlPr>
                                    <a:rPr lang="en-US" altLang="zh-CN" i="1">
                                      <a:latin typeface="Cambria Math" panose="02040503050406030204" pitchFamily="18" charset="0"/>
                                    </a:rPr>
                                  </m:ctrlPr>
                                </m:sSubPr>
                                <m:e>
                                  <m:r>
                                    <a:rPr lang="en-US" altLang="zh-CN" i="1">
                                      <a:latin typeface="Cambria Math" panose="02040503050406030204" pitchFamily="18" charset="0"/>
                                    </a:rPr>
                                    <m:t>𝑏</m:t>
                                  </m:r>
                                </m:e>
                                <m:sub>
                                  <m:r>
                                    <a:rPr lang="en-US" altLang="zh-CN" i="1">
                                      <a:latin typeface="Cambria Math" panose="02040503050406030204" pitchFamily="18" charset="0"/>
                                    </a:rPr>
                                    <m:t>𝑖</m:t>
                                  </m:r>
                                </m:sub>
                              </m:sSub>
                            </m:e>
                          </m:rad>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d>
                                <m:dPr>
                                  <m:begChr m:val="|"/>
                                  <m:endChr m:val="|"/>
                                  <m:ctrlPr>
                                    <a:rPr lang="en-US" altLang="zh-CN" b="0" i="1" smtClean="0">
                                      <a:latin typeface="Cambria Math" panose="02040503050406030204" pitchFamily="18" charset="0"/>
                                    </a:rPr>
                                  </m:ctrlPr>
                                </m:dPr>
                                <m:e>
                                  <m:m>
                                    <m:mPr>
                                      <m:plcHide m:val="on"/>
                                      <m:mcs>
                                        <m:mc>
                                          <m:mcPr>
                                            <m:count m:val="1"/>
                                            <m:mcJc m:val="center"/>
                                          </m:mcPr>
                                        </m:mc>
                                      </m:mcs>
                                      <m:ctrlPr>
                                        <a:rPr lang="en-US" altLang="zh-CN" b="0" i="1" smtClean="0">
                                          <a:latin typeface="Cambria Math" panose="02040503050406030204" pitchFamily="18" charset="0"/>
                                        </a:rPr>
                                      </m:ctrlPr>
                                    </m:mPr>
                                    <m:mr>
                                      <m:e>
                                        <m:r>
                                          <a:rPr lang="en-US" altLang="zh-CN" b="0" i="1" smtClean="0">
                                            <a:latin typeface="Cambria Math" panose="02040503050406030204" pitchFamily="18" charset="0"/>
                                          </a:rPr>
                                          <m:t>2</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𝑐</m:t>
                                            </m:r>
                                          </m:e>
                                          <m:sub>
                                            <m:r>
                                              <a:rPr lang="en-US" altLang="zh-CN" b="0" i="1" smtClean="0">
                                                <a:latin typeface="Cambria Math" panose="02040503050406030204" pitchFamily="18" charset="0"/>
                                              </a:rPr>
                                              <m:t>𝑖</m:t>
                                            </m:r>
                                          </m:sub>
                                        </m:sSub>
                                      </m:e>
                                    </m:mr>
                                    <m:mr>
                                      <m:e>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𝑏</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−1</m:t>
                                            </m:r>
                                          </m:e>
                                        </m:d>
                                      </m:e>
                                    </m:mr>
                                  </m:m>
                                </m:e>
                              </m:d>
                            </m:e>
                          </m:d>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𝑏</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+1 #</m:t>
                          </m:r>
                          <m:r>
                            <a:rPr lang="en-US" altLang="zh-CN" b="0" i="1" smtClean="0">
                              <a:latin typeface="Cambria Math" panose="02040503050406030204" pitchFamily="18" charset="0"/>
                            </a:rPr>
                            <m:t>𝑖</m:t>
                          </m:r>
                          <m:r>
                            <a:rPr lang="en-US" altLang="zh-CN" b="0" i="1" smtClean="0">
                              <a:latin typeface="Cambria Math" panose="02040503050406030204" pitchFamily="18" charset="0"/>
                            </a:rPr>
                            <m:t>=1:</m:t>
                          </m:r>
                          <m:r>
                            <a:rPr lang="en-US" altLang="zh-CN" b="0" i="1" smtClean="0">
                              <a:latin typeface="Cambria Math" panose="02040503050406030204" pitchFamily="18" charset="0"/>
                            </a:rPr>
                            <m:t>𝑁</m:t>
                          </m:r>
                        </m:e>
                      </m:eqArr>
                    </m:oMath>
                  </m:oMathPara>
                </a14:m>
                <a:endParaRPr lang="en-US" altLang="zh-CN" b="0" i="0" dirty="0">
                  <a:latin typeface="Cambria Math" panose="02040503050406030204" pitchFamily="18" charset="0"/>
                </a:endParaRPr>
              </a:p>
              <a:p>
                <a:pPr marL="0" indent="0">
                  <a:lnSpc>
                    <a:spcPct val="100000"/>
                  </a:lnSpc>
                  <a:buNone/>
                </a:pPr>
                <a:endParaRPr lang="en-US" altLang="zh-CN" b="0" i="0" dirty="0">
                  <a:latin typeface="Cambria Math" panose="02040503050406030204" pitchFamily="18" charset="0"/>
                </a:endParaRPr>
              </a:p>
              <a:p>
                <a:pPr marL="0" indent="0">
                  <a:lnSpc>
                    <a:spcPct val="100000"/>
                  </a:lnSpc>
                  <a:buNone/>
                </a:pPr>
                <a:endParaRPr lang="en-US" altLang="zh-CN" b="0" i="0" dirty="0">
                  <a:latin typeface="Cambria Math" panose="02040503050406030204" pitchFamily="18" charset="0"/>
                </a:endParaRPr>
              </a:p>
              <a:p>
                <a:pPr marL="0" indent="0">
                  <a:buNone/>
                </a:pPr>
                <a:endParaRPr lang="zh-CN" altLang="en-US" dirty="0"/>
              </a:p>
            </p:txBody>
          </p:sp>
        </mc:Choice>
        <mc:Fallback>
          <p:sp>
            <p:nvSpPr>
              <p:cNvPr id="5" name="Text Placeholder 4">
                <a:extLst>
                  <a:ext uri="{FF2B5EF4-FFF2-40B4-BE49-F238E27FC236}">
                    <a16:creationId xmlns:a16="http://schemas.microsoft.com/office/drawing/2014/main" id="{C2DF2F69-CF6A-43AF-9C77-F36907E16F43}"/>
                  </a:ext>
                </a:extLst>
              </p:cNvPr>
              <p:cNvSpPr>
                <a:spLocks noGrp="1" noRot="1" noChangeAspect="1" noMove="1" noResize="1" noEditPoints="1" noAdjustHandles="1" noChangeArrowheads="1" noChangeShapeType="1" noTextEdit="1"/>
              </p:cNvSpPr>
              <p:nvPr>
                <p:ph type="body" sz="quarter" idx="14"/>
              </p:nvPr>
            </p:nvSpPr>
            <p:spPr>
              <a:blipFill>
                <a:blip r:embed="rId2"/>
                <a:stretch>
                  <a:fillRect l="-527" b="-716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4112278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2205560-CE90-4D72-B761-1D5FC94BC032}"/>
              </a:ext>
            </a:extLst>
          </p:cNvPr>
          <p:cNvSpPr>
            <a:spLocks noGrp="1"/>
          </p:cNvSpPr>
          <p:nvPr>
            <p:ph type="body" sz="quarter" idx="11"/>
          </p:nvPr>
        </p:nvSpPr>
        <p:spPr/>
        <p:txBody>
          <a:bodyPr/>
          <a:lstStyle/>
          <a:p>
            <a:r>
              <a:rPr lang="zh-CN" altLang="en-US" dirty="0"/>
              <a:t>实例：六自由度机械臂 </a:t>
            </a:r>
            <a:r>
              <a:rPr lang="en-US" altLang="zh-CN" dirty="0"/>
              <a:t>(SOCP)</a:t>
            </a:r>
            <a:endParaRPr lang="zh-CN" altLang="en-US" dirty="0"/>
          </a:p>
        </p:txBody>
      </p:sp>
      <p:sp>
        <p:nvSpPr>
          <p:cNvPr id="3" name="Text Placeholder 2">
            <a:extLst>
              <a:ext uri="{FF2B5EF4-FFF2-40B4-BE49-F238E27FC236}">
                <a16:creationId xmlns:a16="http://schemas.microsoft.com/office/drawing/2014/main" id="{85C864B7-3B0C-4EB9-B77C-FDA4F16EBD55}"/>
              </a:ext>
            </a:extLst>
          </p:cNvPr>
          <p:cNvSpPr>
            <a:spLocks noGrp="1"/>
          </p:cNvSpPr>
          <p:nvPr>
            <p:ph type="body" sz="quarter" idx="12"/>
          </p:nvPr>
        </p:nvSpPr>
        <p:spPr/>
        <p:txBody>
          <a:bodyPr/>
          <a:lstStyle/>
          <a:p>
            <a:endParaRPr lang="zh-CN" altLang="en-US"/>
          </a:p>
        </p:txBody>
      </p:sp>
      <p:sp>
        <p:nvSpPr>
          <p:cNvPr id="4" name="Text Placeholder 3">
            <a:extLst>
              <a:ext uri="{FF2B5EF4-FFF2-40B4-BE49-F238E27FC236}">
                <a16:creationId xmlns:a16="http://schemas.microsoft.com/office/drawing/2014/main" id="{7E9159C1-61F1-43E7-B6A0-7ECDCE68A20B}"/>
              </a:ext>
            </a:extLst>
          </p:cNvPr>
          <p:cNvSpPr>
            <a:spLocks noGrp="1"/>
          </p:cNvSpPr>
          <p:nvPr>
            <p:ph type="body" sz="quarter" idx="13"/>
          </p:nvPr>
        </p:nvSpPr>
        <p:spPr/>
        <p:txBody>
          <a:bodyPr/>
          <a:lstStyle/>
          <a:p>
            <a:endParaRPr lang="zh-CN" altLang="en-US"/>
          </a:p>
        </p:txBody>
      </p:sp>
      <mc:AlternateContent xmlns:mc="http://schemas.openxmlformats.org/markup-compatibility/2006">
        <mc:Choice xmlns:a14="http://schemas.microsoft.com/office/drawing/2010/main" Requires="a14">
          <p:sp>
            <p:nvSpPr>
              <p:cNvPr id="5" name="Text Placeholder 4">
                <a:extLst>
                  <a:ext uri="{FF2B5EF4-FFF2-40B4-BE49-F238E27FC236}">
                    <a16:creationId xmlns:a16="http://schemas.microsoft.com/office/drawing/2014/main" id="{38A280F1-85D8-4618-9F58-47FD99A0AC58}"/>
                  </a:ext>
                </a:extLst>
              </p:cNvPr>
              <p:cNvSpPr>
                <a:spLocks noGrp="1"/>
              </p:cNvSpPr>
              <p:nvPr>
                <p:ph type="body" sz="quarter" idx="14"/>
              </p:nvPr>
            </p:nvSpPr>
            <p:spPr/>
            <p:txBody>
              <a:bodyPr/>
              <a:lstStyle/>
              <a:p>
                <a:r>
                  <a:rPr lang="zh-CN" altLang="en-US" dirty="0"/>
                  <a:t>优化变量</a:t>
                </a:r>
                <a:endParaRPr lang="en-US" altLang="zh-CN" dirty="0"/>
              </a:p>
              <a:p>
                <a:pPr marL="0" indent="0">
                  <a:buNone/>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𝑥</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d>
                            <m:dPr>
                              <m:begChr m:val="["/>
                              <m:endChr m:val="]"/>
                              <m:ctrlPr>
                                <a:rPr lang="en-US" altLang="zh-CN" b="0" i="1" smtClean="0">
                                  <a:latin typeface="Cambria Math" panose="02040503050406030204" pitchFamily="18" charset="0"/>
                                </a:rPr>
                              </m:ctrlPr>
                            </m:dPr>
                            <m:e>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𝑎</m:t>
                                  </m:r>
                                </m:e>
                                <m:sup>
                                  <m:r>
                                    <a:rPr lang="en-US" altLang="zh-CN" b="0" i="1" smtClean="0">
                                      <a:latin typeface="Cambria Math" panose="02040503050406030204" pitchFamily="18" charset="0"/>
                                    </a:rPr>
                                    <m:t>𝑇</m:t>
                                  </m:r>
                                </m:sup>
                              </m:sSup>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𝑏</m:t>
                                  </m:r>
                                </m:e>
                                <m:sup>
                                  <m:r>
                                    <a:rPr lang="en-US" altLang="zh-CN" b="0" i="1" smtClean="0">
                                      <a:latin typeface="Cambria Math" panose="02040503050406030204" pitchFamily="18" charset="0"/>
                                    </a:rPr>
                                    <m:t>𝑇</m:t>
                                  </m:r>
                                </m:sup>
                              </m:sSup>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𝑐</m:t>
                                  </m:r>
                                </m:e>
                                <m:sup>
                                  <m:r>
                                    <a:rPr lang="en-US" altLang="zh-CN" b="0" i="1" smtClean="0">
                                      <a:latin typeface="Cambria Math" panose="02040503050406030204" pitchFamily="18" charset="0"/>
                                    </a:rPr>
                                    <m:t>𝑇</m:t>
                                  </m:r>
                                </m:sup>
                              </m:sSup>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𝑑</m:t>
                                  </m:r>
                                </m:e>
                                <m:sup>
                                  <m:r>
                                    <a:rPr lang="en-US" altLang="zh-CN" b="0" i="1" smtClean="0">
                                      <a:latin typeface="Cambria Math" panose="02040503050406030204" pitchFamily="18" charset="0"/>
                                    </a:rPr>
                                    <m:t>𝑇</m:t>
                                  </m:r>
                                </m:sup>
                              </m:sSup>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𝑒</m:t>
                                  </m:r>
                                </m:e>
                                <m:sup>
                                  <m:r>
                                    <a:rPr lang="en-US" altLang="zh-CN" b="0" i="1" smtClean="0">
                                      <a:latin typeface="Cambria Math" panose="02040503050406030204" pitchFamily="18" charset="0"/>
                                    </a:rPr>
                                    <m:t>𝑇</m:t>
                                  </m:r>
                                </m:sup>
                              </m:sSup>
                            </m:e>
                          </m:d>
                        </m:e>
                        <m:sup>
                          <m:r>
                            <a:rPr lang="en-US" altLang="zh-CN" b="0" i="1" smtClean="0">
                              <a:latin typeface="Cambria Math" panose="02040503050406030204" pitchFamily="18" charset="0"/>
                            </a:rPr>
                            <m:t>𝑇</m:t>
                          </m:r>
                        </m:sup>
                      </m:sSup>
                    </m:oMath>
                  </m:oMathPara>
                </a14:m>
                <a:endParaRPr lang="en-US" altLang="zh-CN" b="0" dirty="0"/>
              </a:p>
              <a:p>
                <a:pPr/>
                <a:r>
                  <a:rPr lang="zh-CN" altLang="en-US" dirty="0"/>
                  <a:t>目标函数</a:t>
                </a:r>
                <a:endParaRPr lang="en-US" altLang="zh-CN" dirty="0"/>
              </a:p>
              <a:p>
                <a:pPr marL="0" indent="0">
                  <a:lnSpc>
                    <a:spcPct val="100000"/>
                  </a:lnSpc>
                  <a:buNone/>
                </a:pPr>
                <a14:m>
                  <m:oMathPara xmlns:m="http://schemas.openxmlformats.org/officeDocument/2006/math">
                    <m:oMathParaPr>
                      <m:jc m:val="centerGroup"/>
                    </m:oMathParaPr>
                    <m:oMath xmlns:m="http://schemas.openxmlformats.org/officeDocument/2006/math">
                      <m:nary>
                        <m:naryPr>
                          <m:chr m:val="∑"/>
                          <m:ctrlPr>
                            <a:rPr lang="en-US" altLang="zh-CN" i="1">
                              <a:latin typeface="Cambria Math" panose="02040503050406030204" pitchFamily="18" charset="0"/>
                            </a:rPr>
                          </m:ctrlPr>
                        </m:naryPr>
                        <m:sub>
                          <m:r>
                            <a:rPr lang="en-US" altLang="zh-CN" i="1">
                              <a:latin typeface="Cambria Math" panose="02040503050406030204" pitchFamily="18" charset="0"/>
                            </a:rPr>
                            <m:t>𝑖</m:t>
                          </m:r>
                          <m:r>
                            <a:rPr lang="en-US" altLang="zh-CN" i="1">
                              <a:latin typeface="Cambria Math" panose="02040503050406030204" pitchFamily="18" charset="0"/>
                            </a:rPr>
                            <m:t>=0</m:t>
                          </m:r>
                        </m:sub>
                        <m:sup>
                          <m:r>
                            <a:rPr lang="en-US" altLang="zh-CN" i="1">
                              <a:latin typeface="Cambria Math" panose="02040503050406030204" pitchFamily="18" charset="0"/>
                            </a:rPr>
                            <m:t>𝑁</m:t>
                          </m:r>
                          <m:r>
                            <a:rPr lang="en-US" altLang="zh-CN" i="1">
                              <a:latin typeface="Cambria Math" panose="02040503050406030204" pitchFamily="18" charset="0"/>
                            </a:rPr>
                            <m:t>−1</m:t>
                          </m:r>
                        </m:sup>
                        <m:e>
                          <m:r>
                            <a:rPr lang="en-US" altLang="zh-CN" i="1">
                              <a:latin typeface="Cambria Math" panose="02040503050406030204" pitchFamily="18" charset="0"/>
                            </a:rPr>
                            <m:t>𝑠</m:t>
                          </m:r>
                          <m:r>
                            <m:rPr>
                              <m:sty m:val="p"/>
                            </m:rPr>
                            <a:rPr lang="en-US" altLang="zh-CN">
                              <a:latin typeface="Cambria Math" panose="02040503050406030204" pitchFamily="18" charset="0"/>
                            </a:rPr>
                            <m:t>Δ</m:t>
                          </m:r>
                          <m:sSub>
                            <m:sSubPr>
                              <m:ctrlPr>
                                <a:rPr lang="en-US" altLang="zh-CN" i="1">
                                  <a:latin typeface="Cambria Math" panose="02040503050406030204" pitchFamily="18" charset="0"/>
                                </a:rPr>
                              </m:ctrlPr>
                            </m:sSubPr>
                            <m:e>
                              <m:r>
                                <a:rPr lang="en-US" altLang="zh-CN" i="1">
                                  <a:latin typeface="Cambria Math" panose="02040503050406030204" pitchFamily="18" charset="0"/>
                                </a:rPr>
                                <m:t>𝜃</m:t>
                              </m:r>
                            </m:e>
                            <m:sub>
                              <m:r>
                                <a:rPr lang="en-US" altLang="zh-CN" i="1">
                                  <a:latin typeface="Cambria Math" panose="02040503050406030204" pitchFamily="18" charset="0"/>
                                </a:rPr>
                                <m:t>𝑖</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𝑑</m:t>
                              </m:r>
                            </m:e>
                            <m:sub>
                              <m:r>
                                <a:rPr lang="en-US" altLang="zh-CN" i="1">
                                  <a:latin typeface="Cambria Math" panose="02040503050406030204" pitchFamily="18" charset="0"/>
                                </a:rPr>
                                <m:t>𝑖</m:t>
                              </m:r>
                            </m:sub>
                          </m:sSub>
                        </m:e>
                      </m:nary>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𝛾</m:t>
                          </m:r>
                        </m:e>
                        <m:sub>
                          <m:r>
                            <a:rPr lang="en-US" altLang="zh-CN" i="1">
                              <a:latin typeface="Cambria Math" panose="02040503050406030204" pitchFamily="18" charset="0"/>
                            </a:rPr>
                            <m:t>2</m:t>
                          </m:r>
                        </m:sub>
                      </m:sSub>
                      <m:nary>
                        <m:naryPr>
                          <m:chr m:val="∑"/>
                          <m:ctrlPr>
                            <a:rPr lang="en-US" altLang="zh-CN" i="1">
                              <a:latin typeface="Cambria Math" panose="02040503050406030204" pitchFamily="18" charset="0"/>
                            </a:rPr>
                          </m:ctrlPr>
                        </m:naryPr>
                        <m:sub>
                          <m:r>
                            <a:rPr lang="en-US" altLang="zh-CN" i="1">
                              <a:latin typeface="Cambria Math" panose="02040503050406030204" pitchFamily="18" charset="0"/>
                            </a:rPr>
                            <m:t>𝑖</m:t>
                          </m:r>
                          <m:r>
                            <a:rPr lang="en-US" altLang="zh-CN" i="1">
                              <a:latin typeface="Cambria Math" panose="02040503050406030204" pitchFamily="18" charset="0"/>
                            </a:rPr>
                            <m:t>=0</m:t>
                          </m:r>
                        </m:sub>
                        <m:sup>
                          <m:r>
                            <a:rPr lang="en-US" altLang="zh-CN" i="1">
                              <a:latin typeface="Cambria Math" panose="02040503050406030204" pitchFamily="18" charset="0"/>
                            </a:rPr>
                            <m:t>𝑁</m:t>
                          </m:r>
                          <m:r>
                            <a:rPr lang="en-US" altLang="zh-CN" i="1">
                              <a:latin typeface="Cambria Math" panose="02040503050406030204" pitchFamily="18" charset="0"/>
                            </a:rPr>
                            <m:t>−1</m:t>
                          </m:r>
                        </m:sup>
                        <m:e>
                          <m:sSup>
                            <m:sSupPr>
                              <m:ctrlPr>
                                <a:rPr lang="en-US" altLang="zh-CN" b="1" i="1">
                                  <a:latin typeface="Cambria Math" panose="02040503050406030204" pitchFamily="18" charset="0"/>
                                </a:rPr>
                              </m:ctrlPr>
                            </m:sSupPr>
                            <m:e>
                              <m:r>
                                <a:rPr lang="en-US" altLang="zh-CN" b="1" i="1">
                                  <a:latin typeface="Cambria Math" panose="02040503050406030204" pitchFamily="18" charset="0"/>
                                </a:rPr>
                                <m:t>𝟏</m:t>
                              </m:r>
                            </m:e>
                            <m:sup>
                              <m:r>
                                <a:rPr lang="en-US" altLang="zh-CN" i="1">
                                  <a:latin typeface="Cambria Math" panose="02040503050406030204" pitchFamily="18" charset="0"/>
                                </a:rPr>
                                <m:t>𝑇</m:t>
                              </m:r>
                            </m:sup>
                          </m:sSup>
                          <m:sSub>
                            <m:sSubPr>
                              <m:ctrlPr>
                                <a:rPr lang="en-US" altLang="zh-CN" b="1" i="1">
                                  <a:latin typeface="Cambria Math" panose="02040503050406030204" pitchFamily="18" charset="0"/>
                                </a:rPr>
                              </m:ctrlPr>
                            </m:sSubPr>
                            <m:e>
                              <m:r>
                                <a:rPr lang="en-US" altLang="zh-CN" b="1" i="1">
                                  <a:latin typeface="Cambria Math" panose="02040503050406030204" pitchFamily="18" charset="0"/>
                                </a:rPr>
                                <m:t>𝒆</m:t>
                              </m:r>
                            </m:e>
                            <m:sub>
                              <m:r>
                                <a:rPr lang="en-US" altLang="zh-CN" b="1" i="1">
                                  <a:latin typeface="Cambria Math" panose="02040503050406030204" pitchFamily="18" charset="0"/>
                                </a:rPr>
                                <m:t>𝒊</m:t>
                              </m:r>
                            </m:sub>
                          </m:sSub>
                        </m:e>
                      </m:nary>
                    </m:oMath>
                  </m:oMathPara>
                </a14:m>
                <a:endParaRPr lang="en-US" altLang="zh-CN" dirty="0"/>
              </a:p>
              <a:p>
                <a:r>
                  <a:rPr lang="zh-CN" altLang="en-US" dirty="0"/>
                  <a:t>约束方程</a:t>
                </a:r>
              </a:p>
            </p:txBody>
          </p:sp>
        </mc:Choice>
        <mc:Fallback>
          <p:sp>
            <p:nvSpPr>
              <p:cNvPr id="5" name="Text Placeholder 4">
                <a:extLst>
                  <a:ext uri="{FF2B5EF4-FFF2-40B4-BE49-F238E27FC236}">
                    <a16:creationId xmlns:a16="http://schemas.microsoft.com/office/drawing/2014/main" id="{38A280F1-85D8-4618-9F58-47FD99A0AC58}"/>
                  </a:ext>
                </a:extLst>
              </p:cNvPr>
              <p:cNvSpPr>
                <a:spLocks noGrp="1" noRot="1" noChangeAspect="1" noMove="1" noResize="1" noEditPoints="1" noAdjustHandles="1" noChangeArrowheads="1" noChangeShapeType="1" noTextEdit="1"/>
              </p:cNvSpPr>
              <p:nvPr>
                <p:ph type="body" sz="quarter" idx="14"/>
              </p:nvPr>
            </p:nvSpPr>
            <p:spPr>
              <a:blipFill>
                <a:blip r:embed="rId2"/>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5D4A6553-AAE5-4A7C-90F0-1E9BD9E23EDD}"/>
                  </a:ext>
                </a:extLst>
              </p:cNvPr>
              <p:cNvSpPr txBox="1"/>
              <p:nvPr/>
            </p:nvSpPr>
            <p:spPr>
              <a:xfrm>
                <a:off x="7128" y="3720577"/>
                <a:ext cx="6096000" cy="254409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i="1" smtClean="0">
                              <a:latin typeface="Cambria Math" panose="02040503050406030204" pitchFamily="18" charset="0"/>
                            </a:rPr>
                          </m:ctrlPr>
                        </m:dPr>
                        <m:e>
                          <m:d>
                            <m:dPr>
                              <m:begChr m:val="|"/>
                              <m:endChr m:val="|"/>
                              <m:ctrlPr>
                                <a:rPr lang="en-US" altLang="zh-CN" i="1">
                                  <a:latin typeface="Cambria Math" panose="02040503050406030204" pitchFamily="18" charset="0"/>
                                </a:rPr>
                              </m:ctrlPr>
                            </m:dPr>
                            <m:e>
                              <m:m>
                                <m:mPr>
                                  <m:plcHide m:val="on"/>
                                  <m:mcs>
                                    <m:mc>
                                      <m:mcPr>
                                        <m:count m:val="1"/>
                                        <m:mcJc m:val="center"/>
                                      </m:mcPr>
                                    </m:mc>
                                  </m:mcs>
                                  <m:ctrlPr>
                                    <a:rPr lang="en-US" altLang="zh-CN" i="1">
                                      <a:latin typeface="Cambria Math" panose="02040503050406030204" pitchFamily="18" charset="0"/>
                                    </a:rPr>
                                  </m:ctrlPr>
                                </m:mPr>
                                <m:mr>
                                  <m:e>
                                    <m:r>
                                      <a:rPr lang="en-US" altLang="zh-CN" i="1">
                                        <a:latin typeface="Cambria Math" panose="02040503050406030204" pitchFamily="18" charset="0"/>
                                      </a:rPr>
                                      <m:t>2</m:t>
                                    </m:r>
                                  </m:e>
                                </m:mr>
                                <m:mr>
                                  <m:e>
                                    <m:f>
                                      <m:fPr>
                                        <m:ctrlPr>
                                          <a:rPr lang="en-US" altLang="zh-CN" i="1">
                                            <a:latin typeface="Cambria Math" panose="02040503050406030204" pitchFamily="18" charset="0"/>
                                          </a:rPr>
                                        </m:ctrlPr>
                                      </m:fPr>
                                      <m:num>
                                        <m:r>
                                          <a:rPr lang="en-US" altLang="zh-CN" i="1">
                                            <a:latin typeface="Cambria Math" panose="02040503050406030204" pitchFamily="18" charset="0"/>
                                          </a:rPr>
                                          <m:t>2</m:t>
                                        </m:r>
                                        <m:rad>
                                          <m:radPr>
                                            <m:degHide m:val="on"/>
                                            <m:ctrlPr>
                                              <a:rPr lang="en-US" altLang="zh-CN" i="1">
                                                <a:latin typeface="Cambria Math" panose="02040503050406030204" pitchFamily="18" charset="0"/>
                                              </a:rPr>
                                            </m:ctrlPr>
                                          </m:radPr>
                                          <m:deg/>
                                          <m:e>
                                            <m:sSub>
                                              <m:sSubPr>
                                                <m:ctrlPr>
                                                  <a:rPr lang="en-US" altLang="zh-CN" i="1">
                                                    <a:latin typeface="Cambria Math" panose="02040503050406030204" pitchFamily="18" charset="0"/>
                                                  </a:rPr>
                                                </m:ctrlPr>
                                              </m:sSubPr>
                                              <m:e>
                                                <m:r>
                                                  <a:rPr lang="en-US" altLang="zh-CN" i="1">
                                                    <a:latin typeface="Cambria Math" panose="02040503050406030204" pitchFamily="18" charset="0"/>
                                                  </a:rPr>
                                                  <m:t>𝛾</m:t>
                                                </m:r>
                                              </m:e>
                                              <m:sub>
                                                <m:r>
                                                  <a:rPr lang="en-US" altLang="zh-CN" i="1">
                                                    <a:latin typeface="Cambria Math" panose="02040503050406030204" pitchFamily="18" charset="0"/>
                                                  </a:rPr>
                                                  <m:t>1</m:t>
                                                </m:r>
                                              </m:sub>
                                            </m:sSub>
                                          </m:e>
                                        </m:rad>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𝜏</m:t>
                                            </m:r>
                                          </m:e>
                                          <m:sub>
                                            <m:r>
                                              <a:rPr lang="en-US" altLang="zh-CN" i="1">
                                                <a:latin typeface="Cambria Math" panose="02040503050406030204" pitchFamily="18" charset="0"/>
                                              </a:rPr>
                                              <m:t>𝑖</m:t>
                                            </m:r>
                                          </m:sub>
                                          <m:sup>
                                            <m:r>
                                              <a:rPr lang="en-US" altLang="zh-CN" i="1">
                                                <a:latin typeface="Cambria Math" panose="02040503050406030204" pitchFamily="18" charset="0"/>
                                              </a:rPr>
                                              <m:t>1</m:t>
                                            </m:r>
                                          </m:sup>
                                        </m:sSubSup>
                                      </m:num>
                                      <m:den>
                                        <m:sSup>
                                          <m:sSupPr>
                                            <m:ctrlPr>
                                              <a:rPr lang="en-US" altLang="zh-CN" i="1">
                                                <a:latin typeface="Cambria Math" panose="02040503050406030204" pitchFamily="18" charset="0"/>
                                              </a:rPr>
                                            </m:ctrlPr>
                                          </m:s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𝜏</m:t>
                                                </m:r>
                                              </m:e>
                                            </m:acc>
                                          </m:e>
                                          <m:sup>
                                            <m:r>
                                              <a:rPr lang="en-US" altLang="zh-CN" i="1">
                                                <a:latin typeface="Cambria Math" panose="02040503050406030204" pitchFamily="18" charset="0"/>
                                              </a:rPr>
                                              <m:t>1</m:t>
                                            </m:r>
                                          </m:sup>
                                        </m:sSup>
                                      </m:den>
                                    </m:f>
                                  </m:e>
                                </m:mr>
                                <m:mr>
                                  <m:e>
                                    <m:f>
                                      <m:fPr>
                                        <m:ctrlPr>
                                          <a:rPr lang="en-US" altLang="zh-CN" i="1">
                                            <a:latin typeface="Cambria Math" panose="02040503050406030204" pitchFamily="18" charset="0"/>
                                          </a:rPr>
                                        </m:ctrlPr>
                                      </m:fPr>
                                      <m:num>
                                        <m:r>
                                          <a:rPr lang="en-US" altLang="zh-CN" i="1">
                                            <a:latin typeface="Cambria Math" panose="02040503050406030204" pitchFamily="18" charset="0"/>
                                          </a:rPr>
                                          <m:t>2</m:t>
                                        </m:r>
                                        <m:rad>
                                          <m:radPr>
                                            <m:degHide m:val="on"/>
                                            <m:ctrlPr>
                                              <a:rPr lang="en-US" altLang="zh-CN" i="1">
                                                <a:latin typeface="Cambria Math" panose="02040503050406030204" pitchFamily="18" charset="0"/>
                                              </a:rPr>
                                            </m:ctrlPr>
                                          </m:radPr>
                                          <m:deg/>
                                          <m:e>
                                            <m:sSub>
                                              <m:sSubPr>
                                                <m:ctrlPr>
                                                  <a:rPr lang="en-US" altLang="zh-CN" i="1">
                                                    <a:latin typeface="Cambria Math" panose="02040503050406030204" pitchFamily="18" charset="0"/>
                                                  </a:rPr>
                                                </m:ctrlPr>
                                              </m:sSubPr>
                                              <m:e>
                                                <m:r>
                                                  <a:rPr lang="en-US" altLang="zh-CN" i="1">
                                                    <a:latin typeface="Cambria Math" panose="02040503050406030204" pitchFamily="18" charset="0"/>
                                                  </a:rPr>
                                                  <m:t>𝛾</m:t>
                                                </m:r>
                                              </m:e>
                                              <m:sub>
                                                <m:r>
                                                  <a:rPr lang="en-US" altLang="zh-CN" i="1">
                                                    <a:latin typeface="Cambria Math" panose="02040503050406030204" pitchFamily="18" charset="0"/>
                                                  </a:rPr>
                                                  <m:t>1</m:t>
                                                </m:r>
                                              </m:sub>
                                            </m:sSub>
                                          </m:e>
                                        </m:rad>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𝜏</m:t>
                                            </m:r>
                                          </m:e>
                                          <m:sub>
                                            <m:r>
                                              <a:rPr lang="en-US" altLang="zh-CN" i="1">
                                                <a:latin typeface="Cambria Math" panose="02040503050406030204" pitchFamily="18" charset="0"/>
                                              </a:rPr>
                                              <m:t>𝑖</m:t>
                                            </m:r>
                                          </m:sub>
                                          <m:sup>
                                            <m:r>
                                              <a:rPr lang="en-US" altLang="zh-CN" i="1">
                                                <a:latin typeface="Cambria Math" panose="02040503050406030204" pitchFamily="18" charset="0"/>
                                              </a:rPr>
                                              <m:t>2</m:t>
                                            </m:r>
                                          </m:sup>
                                        </m:sSubSup>
                                      </m:num>
                                      <m:den>
                                        <m:sSup>
                                          <m:sSupPr>
                                            <m:ctrlPr>
                                              <a:rPr lang="en-US" altLang="zh-CN" i="1">
                                                <a:latin typeface="Cambria Math" panose="02040503050406030204" pitchFamily="18" charset="0"/>
                                              </a:rPr>
                                            </m:ctrlPr>
                                          </m:s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𝜏</m:t>
                                                </m:r>
                                              </m:e>
                                            </m:acc>
                                          </m:e>
                                          <m:sup>
                                            <m:r>
                                              <a:rPr lang="en-US" altLang="zh-CN" i="1">
                                                <a:latin typeface="Cambria Math" panose="02040503050406030204" pitchFamily="18" charset="0"/>
                                              </a:rPr>
                                              <m:t>2</m:t>
                                            </m:r>
                                          </m:sup>
                                        </m:sSup>
                                      </m:den>
                                    </m:f>
                                  </m:e>
                                </m:mr>
                                <m:mr>
                                  <m:e>
                                    <m:r>
                                      <a:rPr lang="en-US" altLang="zh-CN" i="1">
                                        <a:latin typeface="Cambria Math" panose="02040503050406030204" pitchFamily="18" charset="0"/>
                                      </a:rPr>
                                      <m:t>…</m:t>
                                    </m:r>
                                  </m:e>
                                </m:mr>
                                <m:mr>
                                  <m:e>
                                    <m:f>
                                      <m:fPr>
                                        <m:ctrlPr>
                                          <a:rPr lang="en-US" altLang="zh-CN" i="1">
                                            <a:latin typeface="Cambria Math" panose="02040503050406030204" pitchFamily="18" charset="0"/>
                                          </a:rPr>
                                        </m:ctrlPr>
                                      </m:fPr>
                                      <m:num>
                                        <m:r>
                                          <a:rPr lang="en-US" altLang="zh-CN" i="1">
                                            <a:latin typeface="Cambria Math" panose="02040503050406030204" pitchFamily="18" charset="0"/>
                                          </a:rPr>
                                          <m:t>2</m:t>
                                        </m:r>
                                        <m:rad>
                                          <m:radPr>
                                            <m:degHide m:val="on"/>
                                            <m:ctrlPr>
                                              <a:rPr lang="en-US" altLang="zh-CN" i="1">
                                                <a:latin typeface="Cambria Math" panose="02040503050406030204" pitchFamily="18" charset="0"/>
                                              </a:rPr>
                                            </m:ctrlPr>
                                          </m:radPr>
                                          <m:deg/>
                                          <m:e>
                                            <m:sSub>
                                              <m:sSubPr>
                                                <m:ctrlPr>
                                                  <a:rPr lang="en-US" altLang="zh-CN" i="1">
                                                    <a:latin typeface="Cambria Math" panose="02040503050406030204" pitchFamily="18" charset="0"/>
                                                  </a:rPr>
                                                </m:ctrlPr>
                                              </m:sSubPr>
                                              <m:e>
                                                <m:r>
                                                  <a:rPr lang="en-US" altLang="zh-CN" i="1">
                                                    <a:latin typeface="Cambria Math" panose="02040503050406030204" pitchFamily="18" charset="0"/>
                                                  </a:rPr>
                                                  <m:t>𝛾</m:t>
                                                </m:r>
                                              </m:e>
                                              <m:sub>
                                                <m:r>
                                                  <a:rPr lang="en-US" altLang="zh-CN" i="1">
                                                    <a:latin typeface="Cambria Math" panose="02040503050406030204" pitchFamily="18" charset="0"/>
                                                  </a:rPr>
                                                  <m:t>1</m:t>
                                                </m:r>
                                              </m:sub>
                                            </m:sSub>
                                          </m:e>
                                        </m:rad>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𝜏</m:t>
                                            </m:r>
                                          </m:e>
                                          <m:sub>
                                            <m:r>
                                              <a:rPr lang="en-US" altLang="zh-CN" i="1">
                                                <a:latin typeface="Cambria Math" panose="02040503050406030204" pitchFamily="18" charset="0"/>
                                              </a:rPr>
                                              <m:t>𝑖</m:t>
                                            </m:r>
                                          </m:sub>
                                          <m:sup>
                                            <m:r>
                                              <a:rPr lang="en-US" altLang="zh-CN" i="1">
                                                <a:latin typeface="Cambria Math" panose="02040503050406030204" pitchFamily="18" charset="0"/>
                                              </a:rPr>
                                              <m:t>𝑛</m:t>
                                            </m:r>
                                          </m:sup>
                                        </m:sSubSup>
                                      </m:num>
                                      <m:den>
                                        <m:sSup>
                                          <m:sSupPr>
                                            <m:ctrlPr>
                                              <a:rPr lang="en-US" altLang="zh-CN" i="1">
                                                <a:latin typeface="Cambria Math" panose="02040503050406030204" pitchFamily="18" charset="0"/>
                                              </a:rPr>
                                            </m:ctrlPr>
                                          </m:s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𝜏</m:t>
                                                </m:r>
                                              </m:e>
                                            </m:acc>
                                          </m:e>
                                          <m:sup>
                                            <m:r>
                                              <a:rPr lang="en-US" altLang="zh-CN" i="1">
                                                <a:latin typeface="Cambria Math" panose="02040503050406030204" pitchFamily="18" charset="0"/>
                                              </a:rPr>
                                              <m:t>𝑛</m:t>
                                            </m:r>
                                          </m:sup>
                                        </m:sSup>
                                      </m:den>
                                    </m:f>
                                  </m:e>
                                </m:mr>
                                <m:mr>
                                  <m:e>
                                    <m:sSub>
                                      <m:sSubPr>
                                        <m:ctrlPr>
                                          <a:rPr lang="en-US" altLang="zh-CN" i="1">
                                            <a:latin typeface="Cambria Math" panose="02040503050406030204" pitchFamily="18" charset="0"/>
                                          </a:rPr>
                                        </m:ctrlPr>
                                      </m:sSubPr>
                                      <m:e>
                                        <m:r>
                                          <a:rPr lang="en-US" altLang="zh-CN" i="1">
                                            <a:latin typeface="Cambria Math" panose="02040503050406030204" pitchFamily="18" charset="0"/>
                                          </a:rPr>
                                          <m:t>𝑐</m:t>
                                        </m:r>
                                      </m:e>
                                      <m:sub>
                                        <m:r>
                                          <a:rPr lang="en-US" altLang="zh-CN" i="1">
                                            <a:latin typeface="Cambria Math" panose="02040503050406030204" pitchFamily="18" charset="0"/>
                                          </a:rPr>
                                          <m:t>𝑖</m:t>
                                        </m:r>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𝑐</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𝑑</m:t>
                                        </m:r>
                                      </m:e>
                                      <m:sub>
                                        <m:r>
                                          <a:rPr lang="en-US" altLang="zh-CN" i="1">
                                            <a:latin typeface="Cambria Math" panose="02040503050406030204" pitchFamily="18" charset="0"/>
                                          </a:rPr>
                                          <m:t>𝑖</m:t>
                                        </m:r>
                                      </m:sub>
                                    </m:sSub>
                                  </m:e>
                                </m:mr>
                              </m:m>
                            </m:e>
                          </m:d>
                        </m:e>
                      </m:d>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𝑐</m:t>
                          </m:r>
                        </m:e>
                        <m:sub>
                          <m:r>
                            <a:rPr lang="en-US" altLang="zh-CN" i="1">
                              <a:latin typeface="Cambria Math" panose="02040503050406030204" pitchFamily="18" charset="0"/>
                            </a:rPr>
                            <m:t>𝑖</m:t>
                          </m:r>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𝑐</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𝑑</m:t>
                          </m:r>
                        </m:e>
                        <m:sub>
                          <m:r>
                            <a:rPr lang="en-US" altLang="zh-CN" i="1">
                              <a:latin typeface="Cambria Math" panose="02040503050406030204" pitchFamily="18" charset="0"/>
                            </a:rPr>
                            <m:t>𝑖</m:t>
                          </m:r>
                        </m:sub>
                      </m:sSub>
                      <m:r>
                        <a:rPr lang="en-US" altLang="zh-CN" b="0" i="1" smtClean="0">
                          <a:latin typeface="Cambria Math" panose="02040503050406030204" pitchFamily="18" charset="0"/>
                        </a:rPr>
                        <m:t> </m:t>
                      </m:r>
                      <m:r>
                        <a:rPr lang="en-US" altLang="zh-CN" b="0" i="1" smtClean="0">
                          <a:latin typeface="Cambria Math" panose="02040503050406030204" pitchFamily="18" charset="0"/>
                        </a:rPr>
                        <m:t>  </m:t>
                      </m:r>
                      <m:r>
                        <a:rPr lang="en-US" altLang="zh-CN" b="0" i="1" smtClean="0">
                          <a:latin typeface="Cambria Math" panose="02040503050406030204" pitchFamily="18" charset="0"/>
                        </a:rPr>
                        <m:t>𝑖</m:t>
                      </m:r>
                      <m:r>
                        <a:rPr lang="en-US" altLang="zh-CN" b="0" i="1" smtClean="0">
                          <a:latin typeface="Cambria Math" panose="02040503050406030204" pitchFamily="18" charset="0"/>
                        </a:rPr>
                        <m:t>=1:</m:t>
                      </m:r>
                      <m:r>
                        <a:rPr lang="en-US" altLang="zh-CN" b="0" i="1" smtClean="0">
                          <a:latin typeface="Cambria Math" panose="02040503050406030204" pitchFamily="18" charset="0"/>
                        </a:rPr>
                        <m:t>𝑁</m:t>
                      </m:r>
                      <m:r>
                        <a:rPr lang="en-US" altLang="zh-CN" b="0" i="1" smtClean="0">
                          <a:latin typeface="Cambria Math" panose="02040503050406030204" pitchFamily="18" charset="0"/>
                        </a:rPr>
                        <m:t>−1</m:t>
                      </m:r>
                    </m:oMath>
                  </m:oMathPara>
                </a14:m>
                <a:endParaRPr lang="zh-CN" altLang="en-US" dirty="0"/>
              </a:p>
            </p:txBody>
          </p:sp>
        </mc:Choice>
        <mc:Fallback>
          <p:sp>
            <p:nvSpPr>
              <p:cNvPr id="7" name="TextBox 6">
                <a:extLst>
                  <a:ext uri="{FF2B5EF4-FFF2-40B4-BE49-F238E27FC236}">
                    <a16:creationId xmlns:a16="http://schemas.microsoft.com/office/drawing/2014/main" id="{5D4A6553-AAE5-4A7C-90F0-1E9BD9E23EDD}"/>
                  </a:ext>
                </a:extLst>
              </p:cNvPr>
              <p:cNvSpPr txBox="1">
                <a:spLocks noRot="1" noChangeAspect="1" noMove="1" noResize="1" noEditPoints="1" noAdjustHandles="1" noChangeArrowheads="1" noChangeShapeType="1" noTextEdit="1"/>
              </p:cNvSpPr>
              <p:nvPr/>
            </p:nvSpPr>
            <p:spPr>
              <a:xfrm>
                <a:off x="7128" y="3720577"/>
                <a:ext cx="6096000" cy="2544094"/>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4A9A54F6-7A6F-45DE-9893-2BE70A7F3B70}"/>
                  </a:ext>
                </a:extLst>
              </p:cNvPr>
              <p:cNvSpPr txBox="1"/>
              <p:nvPr/>
            </p:nvSpPr>
            <p:spPr>
              <a:xfrm>
                <a:off x="5474208" y="3734786"/>
                <a:ext cx="6096000" cy="28920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b="0" i="1" smtClean="0">
                              <a:latin typeface="Cambria Math" panose="02040503050406030204" pitchFamily="18" charset="0"/>
                            </a:rPr>
                          </m:ctrlPr>
                        </m:dPr>
                        <m:e>
                          <m:d>
                            <m:dPr>
                              <m:begChr m:val="|"/>
                              <m:endChr m:val="|"/>
                              <m:ctrlPr>
                                <a:rPr lang="en-US" altLang="zh-CN" b="0" i="1" smtClean="0">
                                  <a:latin typeface="Cambria Math" panose="02040503050406030204" pitchFamily="18" charset="0"/>
                                </a:rPr>
                              </m:ctrlPr>
                            </m:dPr>
                            <m:e>
                              <m:m>
                                <m:mPr>
                                  <m:plcHide m:val="on"/>
                                  <m:mcs>
                                    <m:mc>
                                      <m:mcPr>
                                        <m:count m:val="1"/>
                                        <m:mcJc m:val="center"/>
                                      </m:mcPr>
                                    </m:mc>
                                  </m:mcs>
                                  <m:ctrlPr>
                                    <a:rPr lang="en-US" altLang="zh-CN" b="0" i="1" smtClean="0">
                                      <a:latin typeface="Cambria Math" panose="02040503050406030204" pitchFamily="18" charset="0"/>
                                    </a:rPr>
                                  </m:ctrlPr>
                                </m:mPr>
                                <m:mr>
                                  <m:e>
                                    <m:r>
                                      <a:rPr lang="en-US" altLang="zh-CN" b="0" i="1" smtClean="0">
                                        <a:latin typeface="Cambria Math" panose="02040503050406030204" pitchFamily="18" charset="0"/>
                                      </a:rPr>
                                      <m:t>2</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𝑐</m:t>
                                        </m:r>
                                      </m:e>
                                      <m:sub>
                                        <m:r>
                                          <a:rPr lang="en-US" altLang="zh-CN" b="0" i="1" smtClean="0">
                                            <a:latin typeface="Cambria Math" panose="02040503050406030204" pitchFamily="18" charset="0"/>
                                          </a:rPr>
                                          <m:t>𝑖</m:t>
                                        </m:r>
                                      </m:sub>
                                    </m:sSub>
                                  </m:e>
                                </m:mr>
                                <m:mr>
                                  <m:e>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𝑏</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−1</m:t>
                                        </m:r>
                                      </m:e>
                                    </m:d>
                                  </m:e>
                                </m:mr>
                              </m:m>
                            </m:e>
                          </m:d>
                        </m:e>
                      </m:d>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𝑏</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+1 </m:t>
                      </m:r>
                      <m:r>
                        <a:rPr lang="en-US" altLang="zh-CN" b="0" i="1" smtClean="0">
                          <a:latin typeface="Cambria Math" panose="02040503050406030204" pitchFamily="18" charset="0"/>
                        </a:rPr>
                        <m:t> </m:t>
                      </m:r>
                      <m:r>
                        <a:rPr lang="en-US" altLang="zh-CN" b="0" i="1" smtClean="0">
                          <a:latin typeface="Cambria Math" panose="02040503050406030204" pitchFamily="18" charset="0"/>
                        </a:rPr>
                        <m:t>𝑖</m:t>
                      </m:r>
                      <m:r>
                        <a:rPr lang="en-US" altLang="zh-CN" b="0" i="1" smtClean="0">
                          <a:latin typeface="Cambria Math" panose="02040503050406030204" pitchFamily="18" charset="0"/>
                        </a:rPr>
                        <m:t>=1:</m:t>
                      </m:r>
                      <m:r>
                        <a:rPr lang="en-US" altLang="zh-CN" b="0" i="1" smtClean="0">
                          <a:latin typeface="Cambria Math" panose="02040503050406030204" pitchFamily="18" charset="0"/>
                        </a:rPr>
                        <m:t>𝑁</m:t>
                      </m:r>
                    </m:oMath>
                  </m:oMathPara>
                </a14:m>
                <a:endParaRPr lang="en-US" altLang="zh-CN" b="0" dirty="0"/>
              </a:p>
              <a:p>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𝑏</m:t>
                          </m:r>
                        </m:e>
                        <m:sub>
                          <m:r>
                            <a:rPr lang="en-US" altLang="zh-CN" i="1">
                              <a:latin typeface="Cambria Math" panose="02040503050406030204" pitchFamily="18" charset="0"/>
                            </a:rPr>
                            <m:t>𝑖</m:t>
                          </m:r>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𝑏</m:t>
                          </m:r>
                        </m:e>
                        <m:sub>
                          <m:r>
                            <a:rPr lang="en-US" altLang="zh-CN" i="1">
                              <a:latin typeface="Cambria Math" panose="02040503050406030204" pitchFamily="18" charset="0"/>
                            </a:rPr>
                            <m:t>𝑖</m:t>
                          </m:r>
                        </m:sub>
                      </m:sSub>
                      <m:r>
                        <a:rPr lang="en-US" altLang="zh-CN" i="1">
                          <a:latin typeface="Cambria Math" panose="02040503050406030204" pitchFamily="18" charset="0"/>
                        </a:rPr>
                        <m:t>=2</m:t>
                      </m:r>
                      <m:r>
                        <a:rPr lang="en-US" altLang="zh-CN" i="1">
                          <a:latin typeface="Cambria Math" panose="02040503050406030204" pitchFamily="18" charset="0"/>
                        </a:rPr>
                        <m:t>𝑎</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𝜃</m:t>
                                  </m:r>
                                </m:e>
                              </m:acc>
                            </m:e>
                            <m:sub>
                              <m:r>
                                <a:rPr lang="en-US" altLang="zh-CN" i="1">
                                  <a:latin typeface="Cambria Math" panose="02040503050406030204" pitchFamily="18" charset="0"/>
                                </a:rPr>
                                <m:t>𝑖</m:t>
                              </m:r>
                            </m:sub>
                          </m:sSub>
                        </m:e>
                      </m:d>
                      <m:r>
                        <a:rPr lang="en-US" altLang="zh-CN" i="1">
                          <a:latin typeface="Cambria Math" panose="02040503050406030204" pitchFamily="18" charset="0"/>
                        </a:rPr>
                        <m:t>𝑑</m:t>
                      </m:r>
                      <m:r>
                        <a:rPr lang="en-US" altLang="zh-CN" i="1">
                          <a:latin typeface="Cambria Math" panose="02040503050406030204" pitchFamily="18" charset="0"/>
                        </a:rPr>
                        <m:t>𝜃</m:t>
                      </m:r>
                    </m:oMath>
                  </m:oMathPara>
                </a14:m>
                <a:endParaRPr lang="en-US" altLang="zh-CN" dirty="0"/>
              </a:p>
              <a:p>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𝜏</m:t>
                          </m:r>
                        </m:e>
                        <m:sub>
                          <m:r>
                            <a:rPr lang="en-US" altLang="zh-CN" i="1">
                              <a:latin typeface="Cambria Math" panose="02040503050406030204" pitchFamily="18" charset="0"/>
                            </a:rPr>
                            <m:t>𝑖</m:t>
                          </m:r>
                        </m:sub>
                      </m:sSub>
                      <m:r>
                        <a:rPr lang="en-US" altLang="zh-CN" i="1">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𝑚</m:t>
                          </m:r>
                        </m:e>
                      </m:acc>
                      <m:d>
                        <m:dPr>
                          <m:ctrlPr>
                            <a:rPr lang="en-US" altLang="zh-CN" i="1" dirty="0">
                              <a:latin typeface="Cambria Math" panose="02040503050406030204" pitchFamily="18" charset="0"/>
                            </a:rPr>
                          </m:ctrlPr>
                        </m:dPr>
                        <m:e>
                          <m:sSub>
                            <m:sSubPr>
                              <m:ctrlPr>
                                <a:rPr lang="en-US" altLang="zh-CN" i="1" dirty="0">
                                  <a:latin typeface="Cambria Math" panose="02040503050406030204" pitchFamily="18" charset="0"/>
                                </a:rPr>
                              </m:ctrlPr>
                            </m:sSubPr>
                            <m:e>
                              <m:acc>
                                <m:accPr>
                                  <m:chr m:val="̅"/>
                                  <m:ctrlPr>
                                    <a:rPr lang="en-US" altLang="zh-CN" i="1" dirty="0">
                                      <a:latin typeface="Cambria Math" panose="02040503050406030204" pitchFamily="18" charset="0"/>
                                    </a:rPr>
                                  </m:ctrlPr>
                                </m:accPr>
                                <m:e>
                                  <m:r>
                                    <a:rPr lang="en-US" altLang="zh-CN" i="1" dirty="0">
                                      <a:latin typeface="Cambria Math" panose="02040503050406030204" pitchFamily="18" charset="0"/>
                                    </a:rPr>
                                    <m:t>𝜃</m:t>
                                  </m:r>
                                </m:e>
                              </m:acc>
                            </m:e>
                            <m:sub>
                              <m:r>
                                <a:rPr lang="en-US" altLang="zh-CN" i="1" dirty="0">
                                  <a:latin typeface="Cambria Math" panose="02040503050406030204" pitchFamily="18" charset="0"/>
                                </a:rPr>
                                <m:t>𝑖</m:t>
                              </m:r>
                            </m:sub>
                          </m:sSub>
                        </m:e>
                      </m:d>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𝑎</m:t>
                          </m:r>
                        </m:e>
                        <m:sub>
                          <m:r>
                            <a:rPr lang="en-US" altLang="zh-CN" i="1" dirty="0">
                              <a:latin typeface="Cambria Math" panose="02040503050406030204" pitchFamily="18" charset="0"/>
                            </a:rPr>
                            <m:t>𝑖</m:t>
                          </m:r>
                        </m:sub>
                      </m:sSub>
                      <m:r>
                        <a:rPr lang="en-US" altLang="zh-CN" i="1" dirty="0">
                          <a:latin typeface="Cambria Math" panose="02040503050406030204" pitchFamily="18" charset="0"/>
                        </a:rPr>
                        <m:t>+</m:t>
                      </m:r>
                      <m:acc>
                        <m:accPr>
                          <m:chr m:val="̃"/>
                          <m:ctrlPr>
                            <a:rPr lang="en-US" altLang="zh-CN" i="1" dirty="0">
                              <a:latin typeface="Cambria Math" panose="02040503050406030204" pitchFamily="18" charset="0"/>
                            </a:rPr>
                          </m:ctrlPr>
                        </m:accPr>
                        <m:e>
                          <m:r>
                            <a:rPr lang="en-US" altLang="zh-CN" i="1" dirty="0">
                              <a:latin typeface="Cambria Math" panose="02040503050406030204" pitchFamily="18" charset="0"/>
                            </a:rPr>
                            <m:t>𝑐</m:t>
                          </m:r>
                        </m:e>
                      </m:acc>
                      <m:d>
                        <m:dPr>
                          <m:ctrlPr>
                            <a:rPr lang="en-US" altLang="zh-CN" i="1" dirty="0">
                              <a:latin typeface="Cambria Math" panose="02040503050406030204" pitchFamily="18" charset="0"/>
                            </a:rPr>
                          </m:ctrlPr>
                        </m:dPr>
                        <m:e>
                          <m:sSub>
                            <m:sSubPr>
                              <m:ctrlPr>
                                <a:rPr lang="en-US" altLang="zh-CN" i="1" dirty="0">
                                  <a:latin typeface="Cambria Math" panose="02040503050406030204" pitchFamily="18" charset="0"/>
                                </a:rPr>
                              </m:ctrlPr>
                            </m:sSubPr>
                            <m:e>
                              <m:acc>
                                <m:accPr>
                                  <m:chr m:val="̅"/>
                                  <m:ctrlPr>
                                    <a:rPr lang="en-US" altLang="zh-CN" i="1" dirty="0">
                                      <a:latin typeface="Cambria Math" panose="02040503050406030204" pitchFamily="18" charset="0"/>
                                    </a:rPr>
                                  </m:ctrlPr>
                                </m:accPr>
                                <m:e>
                                  <m:r>
                                    <a:rPr lang="en-US" altLang="zh-CN" i="1" dirty="0">
                                      <a:latin typeface="Cambria Math" panose="02040503050406030204" pitchFamily="18" charset="0"/>
                                    </a:rPr>
                                    <m:t>𝜃</m:t>
                                  </m:r>
                                </m:e>
                              </m:acc>
                            </m:e>
                            <m:sub>
                              <m:r>
                                <a:rPr lang="en-US" altLang="zh-CN" i="1" dirty="0">
                                  <a:latin typeface="Cambria Math" panose="02040503050406030204" pitchFamily="18" charset="0"/>
                                </a:rPr>
                                <m:t>𝑖</m:t>
                              </m:r>
                            </m:sub>
                          </m:sSub>
                        </m:e>
                      </m:d>
                      <m:f>
                        <m:fPr>
                          <m:ctrlPr>
                            <a:rPr lang="en-US" altLang="zh-CN" i="1" dirty="0">
                              <a:latin typeface="Cambria Math" panose="02040503050406030204" pitchFamily="18" charset="0"/>
                            </a:rPr>
                          </m:ctrlPr>
                        </m:fPr>
                        <m:num>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𝑏</m:t>
                              </m:r>
                            </m:e>
                            <m:sub>
                              <m:r>
                                <a:rPr lang="en-US" altLang="zh-CN" i="1" dirty="0">
                                  <a:latin typeface="Cambria Math" panose="02040503050406030204" pitchFamily="18" charset="0"/>
                                </a:rPr>
                                <m:t>𝑖</m:t>
                              </m:r>
                              <m:r>
                                <a:rPr lang="en-US" altLang="zh-CN" i="1" dirty="0">
                                  <a:latin typeface="Cambria Math" panose="02040503050406030204" pitchFamily="18" charset="0"/>
                                </a:rPr>
                                <m:t>+1</m:t>
                              </m:r>
                            </m:sub>
                          </m:sSub>
                          <m:r>
                            <a:rPr lang="en-US" altLang="zh-CN" i="1" dirty="0">
                              <a:latin typeface="Cambria Math" panose="02040503050406030204" pitchFamily="18" charset="0"/>
                            </a:rPr>
                            <m:t>+</m:t>
                          </m:r>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𝑏</m:t>
                              </m:r>
                            </m:e>
                            <m:sub>
                              <m:r>
                                <a:rPr lang="en-US" altLang="zh-CN" i="1" dirty="0">
                                  <a:latin typeface="Cambria Math" panose="02040503050406030204" pitchFamily="18" charset="0"/>
                                </a:rPr>
                                <m:t>𝑖</m:t>
                              </m:r>
                            </m:sub>
                          </m:sSub>
                        </m:num>
                        <m:den>
                          <m:r>
                            <a:rPr lang="en-US" altLang="zh-CN" i="1" dirty="0">
                              <a:latin typeface="Cambria Math" panose="02040503050406030204" pitchFamily="18" charset="0"/>
                            </a:rPr>
                            <m:t>2</m:t>
                          </m:r>
                        </m:den>
                      </m:f>
                      <m:r>
                        <a:rPr lang="en-US" altLang="zh-CN" i="1" dirty="0">
                          <a:latin typeface="Cambria Math" panose="02040503050406030204" pitchFamily="18" charset="0"/>
                        </a:rPr>
                        <m:t>+</m:t>
                      </m:r>
                      <m:acc>
                        <m:accPr>
                          <m:chr m:val="̃"/>
                          <m:ctrlPr>
                            <a:rPr lang="en-US" altLang="zh-CN" i="1" dirty="0">
                              <a:latin typeface="Cambria Math" panose="02040503050406030204" pitchFamily="18" charset="0"/>
                            </a:rPr>
                          </m:ctrlPr>
                        </m:accPr>
                        <m:e>
                          <m:r>
                            <a:rPr lang="en-US" altLang="zh-CN" i="1" dirty="0">
                              <a:latin typeface="Cambria Math" panose="02040503050406030204" pitchFamily="18" charset="0"/>
                            </a:rPr>
                            <m:t>𝑑</m:t>
                          </m:r>
                        </m:e>
                      </m:acc>
                      <m:r>
                        <a:rPr lang="en-US" altLang="zh-CN" i="1" dirty="0">
                          <a:latin typeface="Cambria Math" panose="02040503050406030204" pitchFamily="18" charset="0"/>
                        </a:rPr>
                        <m:t>(</m:t>
                      </m:r>
                      <m:sSub>
                        <m:sSubPr>
                          <m:ctrlPr>
                            <a:rPr lang="en-US" altLang="zh-CN" i="1" dirty="0">
                              <a:latin typeface="Cambria Math" panose="02040503050406030204" pitchFamily="18" charset="0"/>
                            </a:rPr>
                          </m:ctrlPr>
                        </m:sSubPr>
                        <m:e>
                          <m:acc>
                            <m:accPr>
                              <m:chr m:val="̅"/>
                              <m:ctrlPr>
                                <a:rPr lang="en-US" altLang="zh-CN" i="1" dirty="0">
                                  <a:latin typeface="Cambria Math" panose="02040503050406030204" pitchFamily="18" charset="0"/>
                                </a:rPr>
                              </m:ctrlPr>
                            </m:accPr>
                            <m:e>
                              <m:r>
                                <a:rPr lang="en-US" altLang="zh-CN" i="1" dirty="0">
                                  <a:latin typeface="Cambria Math" panose="02040503050406030204" pitchFamily="18" charset="0"/>
                                </a:rPr>
                                <m:t>𝜃</m:t>
                              </m:r>
                            </m:e>
                          </m:acc>
                        </m:e>
                        <m:sub>
                          <m:r>
                            <a:rPr lang="en-US" altLang="zh-CN" i="1" dirty="0">
                              <a:latin typeface="Cambria Math" panose="02040503050406030204" pitchFamily="18" charset="0"/>
                            </a:rPr>
                            <m:t>𝑖</m:t>
                          </m:r>
                        </m:sub>
                      </m:sSub>
                      <m:r>
                        <a:rPr lang="en-US" altLang="zh-CN" i="1" dirty="0">
                          <a:latin typeface="Cambria Math" panose="02040503050406030204" pitchFamily="18" charset="0"/>
                        </a:rPr>
                        <m:t>)</m:t>
                      </m:r>
                    </m:oMath>
                  </m:oMathPara>
                </a14:m>
                <a:endParaRPr lang="en-US" altLang="zh-CN" dirty="0"/>
              </a:p>
              <a:p>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𝑏</m:t>
                          </m:r>
                        </m:e>
                        <m:sub>
                          <m:r>
                            <a:rPr lang="en-US" altLang="zh-CN" i="1">
                              <a:latin typeface="Cambria Math" panose="02040503050406030204" pitchFamily="18" charset="0"/>
                            </a:rPr>
                            <m:t>𝑖</m:t>
                          </m:r>
                        </m:sub>
                      </m:sSub>
                      <m:r>
                        <a:rPr lang="en-US" altLang="zh-CN" i="1">
                          <a:latin typeface="Cambria Math" panose="02040503050406030204" pitchFamily="18" charset="0"/>
                        </a:rPr>
                        <m:t>≥0</m:t>
                      </m:r>
                    </m:oMath>
                  </m:oMathPara>
                </a14:m>
                <a:endParaRPr lang="en-US" altLang="zh-CN" dirty="0"/>
              </a:p>
              <a:p>
                <a14:m>
                  <m:oMathPara xmlns:m="http://schemas.openxmlformats.org/officeDocument/2006/math">
                    <m:oMathParaPr>
                      <m:jc m:val="centerGroup"/>
                    </m:oMathParaPr>
                    <m:oMath xmlns:m="http://schemas.openxmlformats.org/officeDocument/2006/math">
                      <m:bar>
                        <m:barPr>
                          <m:ctrlPr>
                            <a:rPr lang="en-US" altLang="zh-CN" i="1">
                              <a:latin typeface="Cambria Math" panose="02040503050406030204" pitchFamily="18" charset="0"/>
                            </a:rPr>
                          </m:ctrlPr>
                        </m:barPr>
                        <m:e>
                          <m:r>
                            <a:rPr lang="en-US" altLang="zh-CN" i="1">
                              <a:latin typeface="Cambria Math" panose="02040503050406030204" pitchFamily="18" charset="0"/>
                            </a:rPr>
                            <m:t>𝜏</m:t>
                          </m:r>
                        </m:e>
                      </m:bar>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𝜏</m:t>
                          </m:r>
                        </m:e>
                        <m:sub>
                          <m:r>
                            <a:rPr lang="en-US" altLang="zh-CN" i="1">
                              <a:latin typeface="Cambria Math" panose="02040503050406030204" pitchFamily="18" charset="0"/>
                            </a:rPr>
                            <m:t>𝑖</m:t>
                          </m:r>
                        </m:sub>
                        <m:sup>
                          <m:r>
                            <a:rPr lang="en-US" altLang="zh-CN" i="1">
                              <a:latin typeface="Cambria Math" panose="02040503050406030204" pitchFamily="18" charset="0"/>
                            </a:rPr>
                            <m:t>𝐾</m:t>
                          </m:r>
                        </m:sup>
                      </m:sSubSup>
                      <m:r>
                        <a:rPr lang="en-US" altLang="zh-CN" i="1">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𝜏</m:t>
                          </m:r>
                        </m:e>
                      </m:acc>
                    </m:oMath>
                  </m:oMathPara>
                </a14:m>
                <a:endParaRPr lang="en-US" altLang="zh-CN" dirty="0"/>
              </a:p>
              <a:p>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m:t>
                      </m:r>
                      <m:sSub>
                        <m:sSubPr>
                          <m:ctrlPr>
                            <a:rPr lang="en-US" altLang="zh-CN" i="1" dirty="0">
                              <a:latin typeface="Cambria Math" panose="02040503050406030204" pitchFamily="18" charset="0"/>
                            </a:rPr>
                          </m:ctrlPr>
                        </m:sSubPr>
                        <m:e>
                          <m:r>
                            <a:rPr lang="en-US" altLang="zh-CN" b="1" i="1" dirty="0">
                              <a:latin typeface="Cambria Math" panose="02040503050406030204" pitchFamily="18" charset="0"/>
                            </a:rPr>
                            <m:t>𝒆</m:t>
                          </m:r>
                        </m:e>
                        <m:sub>
                          <m:r>
                            <a:rPr lang="en-US" altLang="zh-CN" i="1" dirty="0">
                              <a:latin typeface="Cambria Math" panose="02040503050406030204" pitchFamily="18" charset="0"/>
                            </a:rPr>
                            <m:t>𝑖</m:t>
                          </m:r>
                        </m:sub>
                      </m:sSub>
                      <m:r>
                        <a:rPr lang="en-US" altLang="zh-CN" b="0" i="1" dirty="0" smtClean="0">
                          <a:latin typeface="Cambria Math" panose="02040503050406030204" pitchFamily="18" charset="0"/>
                        </a:rPr>
                        <m:t>≤</m:t>
                      </m:r>
                      <m:f>
                        <m:fPr>
                          <m:ctrlPr>
                            <a:rPr lang="en-US" altLang="zh-CN" i="1" dirty="0">
                              <a:latin typeface="Cambria Math" panose="02040503050406030204" pitchFamily="18" charset="0"/>
                            </a:rPr>
                          </m:ctrlPr>
                        </m:fPr>
                        <m:num>
                          <m:r>
                            <m:rPr>
                              <m:sty m:val="p"/>
                            </m:rPr>
                            <a:rPr lang="en-US" altLang="zh-CN" b="0" i="0" dirty="0" smtClean="0">
                              <a:latin typeface="Cambria Math" panose="02040503050406030204" pitchFamily="18" charset="0"/>
                            </a:rPr>
                            <m:t>Δ</m:t>
                          </m:r>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𝜏</m:t>
                              </m:r>
                            </m:e>
                            <m:sub>
                              <m:r>
                                <a:rPr lang="en-US" altLang="zh-CN" b="0" i="1" dirty="0" smtClean="0">
                                  <a:latin typeface="Cambria Math" panose="02040503050406030204" pitchFamily="18" charset="0"/>
                                </a:rPr>
                                <m:t>𝑖</m:t>
                              </m:r>
                            </m:sub>
                          </m:sSub>
                        </m:num>
                        <m:den>
                          <m:acc>
                            <m:accPr>
                              <m:chr m:val="̅"/>
                              <m:ctrlPr>
                                <a:rPr lang="en-US" altLang="zh-CN" b="0" i="1" dirty="0" smtClean="0">
                                  <a:latin typeface="Cambria Math" panose="02040503050406030204" pitchFamily="18" charset="0"/>
                                </a:rPr>
                              </m:ctrlPr>
                            </m:accPr>
                            <m:e>
                              <m:r>
                                <a:rPr lang="en-US" altLang="zh-CN" b="0" i="1" dirty="0" smtClean="0">
                                  <a:latin typeface="Cambria Math" panose="02040503050406030204" pitchFamily="18" charset="0"/>
                                </a:rPr>
                                <m:t>𝜏</m:t>
                              </m:r>
                            </m:e>
                          </m:acc>
                        </m:den>
                      </m:f>
                      <m:r>
                        <a:rPr lang="en-US" altLang="zh-CN" b="0" i="1" dirty="0" smtClean="0">
                          <a:latin typeface="Cambria Math" panose="02040503050406030204" pitchFamily="18" charset="0"/>
                        </a:rPr>
                        <m:t>≤</m:t>
                      </m:r>
                      <m:sSub>
                        <m:sSubPr>
                          <m:ctrlPr>
                            <a:rPr lang="en-US" altLang="zh-CN" b="0" i="1" dirty="0" smtClean="0">
                              <a:latin typeface="Cambria Math" panose="02040503050406030204" pitchFamily="18" charset="0"/>
                            </a:rPr>
                          </m:ctrlPr>
                        </m:sSubPr>
                        <m:e>
                          <m:r>
                            <a:rPr lang="en-US" altLang="zh-CN" b="1" i="1" dirty="0" smtClean="0">
                              <a:latin typeface="Cambria Math" panose="02040503050406030204" pitchFamily="18" charset="0"/>
                            </a:rPr>
                            <m:t>𝒆</m:t>
                          </m:r>
                        </m:e>
                        <m:sub>
                          <m:r>
                            <a:rPr lang="en-US" altLang="zh-CN" b="0" i="1" dirty="0" smtClean="0">
                              <a:latin typeface="Cambria Math" panose="02040503050406030204" pitchFamily="18" charset="0"/>
                            </a:rPr>
                            <m:t>𝑖</m:t>
                          </m:r>
                        </m:sub>
                      </m:sSub>
                    </m:oMath>
                  </m:oMathPara>
                </a14:m>
                <a:endParaRPr lang="en-US" altLang="zh-CN" dirty="0"/>
              </a:p>
              <a:p>
                <a:pPr/>
                <a:endParaRPr lang="zh-CN" altLang="en-US" dirty="0"/>
              </a:p>
            </p:txBody>
          </p:sp>
        </mc:Choice>
        <mc:Fallback>
          <p:sp>
            <p:nvSpPr>
              <p:cNvPr id="9" name="TextBox 8">
                <a:extLst>
                  <a:ext uri="{FF2B5EF4-FFF2-40B4-BE49-F238E27FC236}">
                    <a16:creationId xmlns:a16="http://schemas.microsoft.com/office/drawing/2014/main" id="{4A9A54F6-7A6F-45DE-9893-2BE70A7F3B70}"/>
                  </a:ext>
                </a:extLst>
              </p:cNvPr>
              <p:cNvSpPr txBox="1">
                <a:spLocks noRot="1" noChangeAspect="1" noMove="1" noResize="1" noEditPoints="1" noAdjustHandles="1" noChangeArrowheads="1" noChangeShapeType="1" noTextEdit="1"/>
              </p:cNvSpPr>
              <p:nvPr/>
            </p:nvSpPr>
            <p:spPr>
              <a:xfrm>
                <a:off x="5474208" y="3734786"/>
                <a:ext cx="6096000" cy="2892010"/>
              </a:xfrm>
              <a:prstGeom prst="rect">
                <a:avLst/>
              </a:prstGeom>
              <a:blipFill>
                <a:blip r:embed="rId4"/>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129553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D7138FE-EF1B-4593-B5D8-2CB6A1880732}"/>
              </a:ext>
            </a:extLst>
          </p:cNvPr>
          <p:cNvSpPr>
            <a:spLocks noGrp="1"/>
          </p:cNvSpPr>
          <p:nvPr>
            <p:ph type="body" sz="quarter" idx="11"/>
          </p:nvPr>
        </p:nvSpPr>
        <p:spPr/>
        <p:txBody>
          <a:bodyPr/>
          <a:lstStyle/>
          <a:p>
            <a:r>
              <a:rPr lang="zh-CN" altLang="en-US" dirty="0"/>
              <a:t>实例：六自由度机械臂 </a:t>
            </a:r>
            <a:r>
              <a:rPr lang="en-US" altLang="zh-CN" dirty="0"/>
              <a:t>(</a:t>
            </a:r>
            <a:r>
              <a:rPr lang="zh-CN" altLang="en-US" dirty="0"/>
              <a:t>结果）</a:t>
            </a:r>
          </a:p>
        </p:txBody>
      </p:sp>
      <mc:AlternateContent xmlns:mc="http://schemas.openxmlformats.org/markup-compatibility/2006">
        <mc:Choice xmlns:a14="http://schemas.microsoft.com/office/drawing/2010/main" Requires="a14">
          <p:sp>
            <p:nvSpPr>
              <p:cNvPr id="3" name="Text Placeholder 2">
                <a:extLst>
                  <a:ext uri="{FF2B5EF4-FFF2-40B4-BE49-F238E27FC236}">
                    <a16:creationId xmlns:a16="http://schemas.microsoft.com/office/drawing/2014/main" id="{9AA88EC7-BE3B-48EA-874C-F8A6ABFCF619}"/>
                  </a:ext>
                </a:extLst>
              </p:cNvPr>
              <p:cNvSpPr>
                <a:spLocks noGrp="1"/>
              </p:cNvSpPr>
              <p:nvPr>
                <p:ph type="body" sz="quarter" idx="12"/>
              </p:nvPr>
            </p:nvSpPr>
            <p:spPr>
              <a:xfrm>
                <a:off x="319056" y="6438900"/>
                <a:ext cx="8885904" cy="419100"/>
              </a:xfrm>
            </p:spPr>
            <p:txBody>
              <a:bodyPr/>
              <a:lstStyle/>
              <a:p>
                <a:r>
                  <a:rPr lang="en-US" altLang="zh-CN" dirty="0"/>
                  <a:t>T=9.806531502897540 </a:t>
                </a:r>
                <a:r>
                  <a:rPr lang="en-US" altLang="zh-CN" dirty="0" err="1"/>
                  <a:t>solvetime</a:t>
                </a:r>
                <a:r>
                  <a:rPr lang="en-US" altLang="zh-CN" dirty="0"/>
                  <a:t> = 31.798</a:t>
                </a:r>
                <a14:m>
                  <m:oMath xmlns:m="http://schemas.openxmlformats.org/officeDocument/2006/math">
                    <m:r>
                      <a:rPr lang="en-US" altLang="zh-CN" b="0" i="0" smtClean="0">
                        <a:latin typeface="Cambria Math" panose="02040503050406030204" pitchFamily="18" charset="0"/>
                      </a:rPr>
                      <m:t>      </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𝛾</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=0, </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𝛾</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=0</m:t>
                    </m:r>
                  </m:oMath>
                </a14:m>
                <a:endParaRPr lang="zh-CN" altLang="en-US" dirty="0"/>
              </a:p>
            </p:txBody>
          </p:sp>
        </mc:Choice>
        <mc:Fallback>
          <p:sp>
            <p:nvSpPr>
              <p:cNvPr id="3" name="Text Placeholder 2">
                <a:extLst>
                  <a:ext uri="{FF2B5EF4-FFF2-40B4-BE49-F238E27FC236}">
                    <a16:creationId xmlns:a16="http://schemas.microsoft.com/office/drawing/2014/main" id="{9AA88EC7-BE3B-48EA-874C-F8A6ABFCF619}"/>
                  </a:ext>
                </a:extLst>
              </p:cNvPr>
              <p:cNvSpPr>
                <a:spLocks noGrp="1" noRot="1" noChangeAspect="1" noMove="1" noResize="1" noEditPoints="1" noAdjustHandles="1" noChangeArrowheads="1" noChangeShapeType="1" noTextEdit="1"/>
              </p:cNvSpPr>
              <p:nvPr>
                <p:ph type="body" sz="quarter" idx="12"/>
              </p:nvPr>
            </p:nvSpPr>
            <p:spPr>
              <a:xfrm>
                <a:off x="319056" y="6438900"/>
                <a:ext cx="8885904" cy="419100"/>
              </a:xfrm>
              <a:blipFill>
                <a:blip r:embed="rId2"/>
                <a:stretch>
                  <a:fillRect l="-1715" t="-2899" b="-24638"/>
                </a:stretch>
              </a:blipFill>
            </p:spPr>
            <p:txBody>
              <a:bodyPr/>
              <a:lstStyle/>
              <a:p>
                <a:r>
                  <a:rPr lang="zh-CN" altLang="en-US">
                    <a:noFill/>
                  </a:rPr>
                  <a:t> </a:t>
                </a:r>
              </a:p>
            </p:txBody>
          </p:sp>
        </mc:Fallback>
      </mc:AlternateContent>
      <p:sp>
        <p:nvSpPr>
          <p:cNvPr id="5" name="Text Placeholder 4">
            <a:extLst>
              <a:ext uri="{FF2B5EF4-FFF2-40B4-BE49-F238E27FC236}">
                <a16:creationId xmlns:a16="http://schemas.microsoft.com/office/drawing/2014/main" id="{7D5DC07F-2E71-4E9B-A975-518E71002B6E}"/>
              </a:ext>
            </a:extLst>
          </p:cNvPr>
          <p:cNvSpPr>
            <a:spLocks noGrp="1"/>
          </p:cNvSpPr>
          <p:nvPr>
            <p:ph type="body" sz="quarter" idx="14"/>
          </p:nvPr>
        </p:nvSpPr>
        <p:spPr/>
        <p:txBody>
          <a:bodyPr/>
          <a:lstStyle/>
          <a:p>
            <a:pPr marL="0" indent="0">
              <a:buNone/>
            </a:pPr>
            <a:endParaRPr lang="zh-CN" altLang="en-US" dirty="0"/>
          </a:p>
        </p:txBody>
      </p:sp>
      <p:pic>
        <p:nvPicPr>
          <p:cNvPr id="7" name="Picture 6">
            <a:extLst>
              <a:ext uri="{FF2B5EF4-FFF2-40B4-BE49-F238E27FC236}">
                <a16:creationId xmlns:a16="http://schemas.microsoft.com/office/drawing/2014/main" id="{6F271DA7-3185-4F0B-84D9-5E39A48FB025}"/>
              </a:ext>
            </a:extLst>
          </p:cNvPr>
          <p:cNvPicPr>
            <a:picLocks noChangeAspect="1"/>
          </p:cNvPicPr>
          <p:nvPr/>
        </p:nvPicPr>
        <p:blipFill>
          <a:blip r:embed="rId3"/>
          <a:stretch>
            <a:fillRect/>
          </a:stretch>
        </p:blipFill>
        <p:spPr>
          <a:xfrm>
            <a:off x="319056" y="766710"/>
            <a:ext cx="3874992" cy="2683152"/>
          </a:xfrm>
          <a:prstGeom prst="rect">
            <a:avLst/>
          </a:prstGeom>
        </p:spPr>
      </p:pic>
      <p:pic>
        <p:nvPicPr>
          <p:cNvPr id="9" name="Picture 8">
            <a:extLst>
              <a:ext uri="{FF2B5EF4-FFF2-40B4-BE49-F238E27FC236}">
                <a16:creationId xmlns:a16="http://schemas.microsoft.com/office/drawing/2014/main" id="{8AD558CF-FFF6-4D08-B546-824AB27D98AF}"/>
              </a:ext>
            </a:extLst>
          </p:cNvPr>
          <p:cNvPicPr>
            <a:picLocks noChangeAspect="1"/>
          </p:cNvPicPr>
          <p:nvPr/>
        </p:nvPicPr>
        <p:blipFill>
          <a:blip r:embed="rId4"/>
          <a:stretch>
            <a:fillRect/>
          </a:stretch>
        </p:blipFill>
        <p:spPr>
          <a:xfrm>
            <a:off x="304800" y="3763820"/>
            <a:ext cx="4277328" cy="2231405"/>
          </a:xfrm>
          <a:prstGeom prst="rect">
            <a:avLst/>
          </a:prstGeom>
        </p:spPr>
      </p:pic>
      <p:pic>
        <p:nvPicPr>
          <p:cNvPr id="11" name="Picture 10">
            <a:extLst>
              <a:ext uri="{FF2B5EF4-FFF2-40B4-BE49-F238E27FC236}">
                <a16:creationId xmlns:a16="http://schemas.microsoft.com/office/drawing/2014/main" id="{30988C03-98BE-47DE-AC45-A93EB115705B}"/>
              </a:ext>
            </a:extLst>
          </p:cNvPr>
          <p:cNvPicPr>
            <a:picLocks noChangeAspect="1"/>
          </p:cNvPicPr>
          <p:nvPr/>
        </p:nvPicPr>
        <p:blipFill>
          <a:blip r:embed="rId5"/>
          <a:stretch>
            <a:fillRect/>
          </a:stretch>
        </p:blipFill>
        <p:spPr>
          <a:xfrm>
            <a:off x="4788940" y="660410"/>
            <a:ext cx="3652559" cy="2895752"/>
          </a:xfrm>
          <a:prstGeom prst="rect">
            <a:avLst/>
          </a:prstGeom>
        </p:spPr>
      </p:pic>
      <p:pic>
        <p:nvPicPr>
          <p:cNvPr id="13" name="Picture 12">
            <a:extLst>
              <a:ext uri="{FF2B5EF4-FFF2-40B4-BE49-F238E27FC236}">
                <a16:creationId xmlns:a16="http://schemas.microsoft.com/office/drawing/2014/main" id="{03923E08-850D-48D1-8880-69D23A56D098}"/>
              </a:ext>
            </a:extLst>
          </p:cNvPr>
          <p:cNvPicPr>
            <a:picLocks noChangeAspect="1"/>
          </p:cNvPicPr>
          <p:nvPr/>
        </p:nvPicPr>
        <p:blipFill>
          <a:blip r:embed="rId6"/>
          <a:stretch>
            <a:fillRect/>
          </a:stretch>
        </p:blipFill>
        <p:spPr>
          <a:xfrm>
            <a:off x="8940284" y="3763820"/>
            <a:ext cx="2927391" cy="2327470"/>
          </a:xfrm>
          <a:prstGeom prst="rect">
            <a:avLst/>
          </a:prstGeom>
        </p:spPr>
      </p:pic>
      <p:pic>
        <p:nvPicPr>
          <p:cNvPr id="15" name="Picture 14">
            <a:extLst>
              <a:ext uri="{FF2B5EF4-FFF2-40B4-BE49-F238E27FC236}">
                <a16:creationId xmlns:a16="http://schemas.microsoft.com/office/drawing/2014/main" id="{60336F79-D02A-4125-9199-64D45C64798F}"/>
              </a:ext>
            </a:extLst>
          </p:cNvPr>
          <p:cNvPicPr>
            <a:picLocks noChangeAspect="1"/>
          </p:cNvPicPr>
          <p:nvPr/>
        </p:nvPicPr>
        <p:blipFill>
          <a:blip r:embed="rId7"/>
          <a:stretch>
            <a:fillRect/>
          </a:stretch>
        </p:blipFill>
        <p:spPr>
          <a:xfrm>
            <a:off x="4992299" y="3697361"/>
            <a:ext cx="2927391" cy="2345271"/>
          </a:xfrm>
          <a:prstGeom prst="rect">
            <a:avLst/>
          </a:prstGeom>
        </p:spPr>
      </p:pic>
      <p:sp>
        <p:nvSpPr>
          <p:cNvPr id="16" name="TextBox 15">
            <a:extLst>
              <a:ext uri="{FF2B5EF4-FFF2-40B4-BE49-F238E27FC236}">
                <a16:creationId xmlns:a16="http://schemas.microsoft.com/office/drawing/2014/main" id="{EAE63DC8-AEA5-4D96-9B29-E432F324A488}"/>
              </a:ext>
            </a:extLst>
          </p:cNvPr>
          <p:cNvSpPr txBox="1"/>
          <p:nvPr/>
        </p:nvSpPr>
        <p:spPr>
          <a:xfrm>
            <a:off x="8940284" y="3018369"/>
            <a:ext cx="2609976" cy="646331"/>
          </a:xfrm>
          <a:prstGeom prst="rect">
            <a:avLst/>
          </a:prstGeom>
          <a:noFill/>
        </p:spPr>
        <p:txBody>
          <a:bodyPr wrap="square" rtlCol="0">
            <a:spAutoFit/>
          </a:bodyPr>
          <a:lstStyle/>
          <a:p>
            <a:r>
              <a:rPr lang="zh-CN" altLang="en-US" dirty="0"/>
              <a:t>原轨迹存在很多折返点</a:t>
            </a:r>
            <a:endParaRPr lang="en-US" altLang="zh-CN" dirty="0"/>
          </a:p>
          <a:p>
            <a:r>
              <a:rPr lang="zh-CN" altLang="en-US" dirty="0"/>
              <a:t>导致加速度剧烈变化</a:t>
            </a:r>
          </a:p>
        </p:txBody>
      </p:sp>
    </p:spTree>
    <p:extLst>
      <p:ext uri="{BB962C8B-B14F-4D97-AF65-F5344CB8AC3E}">
        <p14:creationId xmlns:p14="http://schemas.microsoft.com/office/powerpoint/2010/main" val="18372640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68C64C7-B580-487D-92CF-E69514B06BDC}"/>
              </a:ext>
            </a:extLst>
          </p:cNvPr>
          <p:cNvSpPr>
            <a:spLocks noGrp="1"/>
          </p:cNvSpPr>
          <p:nvPr>
            <p:ph type="body" sz="quarter" idx="11"/>
          </p:nvPr>
        </p:nvSpPr>
        <p:spPr/>
        <p:txBody>
          <a:bodyPr/>
          <a:lstStyle/>
          <a:p>
            <a:r>
              <a:rPr lang="zh-CN" altLang="en-US" dirty="0"/>
              <a:t>实例：六自由度机械臂 </a:t>
            </a:r>
            <a:r>
              <a:rPr lang="en-US" altLang="zh-CN" dirty="0"/>
              <a:t>(</a:t>
            </a:r>
            <a:r>
              <a:rPr lang="zh-CN" altLang="en-US" dirty="0"/>
              <a:t>结果）</a:t>
            </a:r>
          </a:p>
        </p:txBody>
      </p:sp>
      <p:sp>
        <p:nvSpPr>
          <p:cNvPr id="3" name="Text Placeholder 2">
            <a:extLst>
              <a:ext uri="{FF2B5EF4-FFF2-40B4-BE49-F238E27FC236}">
                <a16:creationId xmlns:a16="http://schemas.microsoft.com/office/drawing/2014/main" id="{EC90C888-6725-4625-80F0-AF857E57A55E}"/>
              </a:ext>
            </a:extLst>
          </p:cNvPr>
          <p:cNvSpPr>
            <a:spLocks noGrp="1"/>
          </p:cNvSpPr>
          <p:nvPr>
            <p:ph type="body" sz="quarter" idx="12"/>
          </p:nvPr>
        </p:nvSpPr>
        <p:spPr>
          <a:xfrm>
            <a:off x="544163" y="6019800"/>
            <a:ext cx="5076349" cy="419100"/>
          </a:xfrm>
        </p:spPr>
        <p:txBody>
          <a:bodyPr/>
          <a:lstStyle/>
          <a:p>
            <a:r>
              <a:rPr lang="en-US" altLang="zh-CN" sz="1600" dirty="0"/>
              <a:t>T=40.155035487603456  solve time = 424s</a:t>
            </a:r>
            <a:endParaRPr lang="zh-CN" altLang="en-US" sz="1600" dirty="0"/>
          </a:p>
        </p:txBody>
      </p:sp>
      <p:sp>
        <p:nvSpPr>
          <p:cNvPr id="4" name="Text Placeholder 3">
            <a:extLst>
              <a:ext uri="{FF2B5EF4-FFF2-40B4-BE49-F238E27FC236}">
                <a16:creationId xmlns:a16="http://schemas.microsoft.com/office/drawing/2014/main" id="{61605CBE-963E-4094-B005-85BB01E4A729}"/>
              </a:ext>
            </a:extLst>
          </p:cNvPr>
          <p:cNvSpPr>
            <a:spLocks noGrp="1"/>
          </p:cNvSpPr>
          <p:nvPr>
            <p:ph type="body" sz="quarter" idx="13"/>
          </p:nvPr>
        </p:nvSpPr>
        <p:spPr>
          <a:xfrm>
            <a:off x="6288556" y="6211082"/>
            <a:ext cx="4513556" cy="419100"/>
          </a:xfrm>
        </p:spPr>
        <p:txBody>
          <a:bodyPr/>
          <a:lstStyle/>
          <a:p>
            <a:r>
              <a:rPr lang="en-US" altLang="zh-CN" sz="1600" dirty="0"/>
              <a:t>T=21.237s	Solve-time=373.785s</a:t>
            </a:r>
            <a:endParaRPr lang="zh-CN" altLang="en-US" sz="1600" dirty="0"/>
          </a:p>
        </p:txBody>
      </p:sp>
      <p:sp>
        <p:nvSpPr>
          <p:cNvPr id="5" name="Text Placeholder 4">
            <a:extLst>
              <a:ext uri="{FF2B5EF4-FFF2-40B4-BE49-F238E27FC236}">
                <a16:creationId xmlns:a16="http://schemas.microsoft.com/office/drawing/2014/main" id="{AFD801D4-B34B-4FFB-916F-EC0BCE737462}"/>
              </a:ext>
            </a:extLst>
          </p:cNvPr>
          <p:cNvSpPr>
            <a:spLocks noGrp="1"/>
          </p:cNvSpPr>
          <p:nvPr>
            <p:ph type="body" sz="quarter" idx="14"/>
          </p:nvPr>
        </p:nvSpPr>
        <p:spPr/>
        <p:txBody>
          <a:bodyPr/>
          <a:lstStyle/>
          <a:p>
            <a:endParaRPr lang="zh-CN" altLang="en-US" dirty="0"/>
          </a:p>
        </p:txBody>
      </p:sp>
      <p:pic>
        <p:nvPicPr>
          <p:cNvPr id="7" name="Picture 6">
            <a:extLst>
              <a:ext uri="{FF2B5EF4-FFF2-40B4-BE49-F238E27FC236}">
                <a16:creationId xmlns:a16="http://schemas.microsoft.com/office/drawing/2014/main" id="{7C559CCD-0983-4A79-A263-82C24A96286D}"/>
              </a:ext>
            </a:extLst>
          </p:cNvPr>
          <p:cNvPicPr>
            <a:picLocks noChangeAspect="1"/>
          </p:cNvPicPr>
          <p:nvPr/>
        </p:nvPicPr>
        <p:blipFill>
          <a:blip r:embed="rId2"/>
          <a:stretch>
            <a:fillRect/>
          </a:stretch>
        </p:blipFill>
        <p:spPr>
          <a:xfrm>
            <a:off x="209943" y="766710"/>
            <a:ext cx="4819787" cy="2740172"/>
          </a:xfrm>
          <a:prstGeom prst="rect">
            <a:avLst/>
          </a:prstGeom>
        </p:spPr>
      </p:pic>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D8A4C590-009F-46F6-94D4-E2B1089CB96D}"/>
                  </a:ext>
                </a:extLst>
              </p:cNvPr>
              <p:cNvSpPr txBox="1"/>
              <p:nvPr/>
            </p:nvSpPr>
            <p:spPr>
              <a:xfrm>
                <a:off x="696396" y="3506882"/>
                <a:ext cx="3996716" cy="553998"/>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altLang="zh-CN" sz="1200" b="0" i="1" smtClean="0">
                              <a:latin typeface="Cambria Math" panose="02040503050406030204" pitchFamily="18" charset="0"/>
                            </a:rPr>
                          </m:ctrlPr>
                        </m:sSubPr>
                        <m:e>
                          <m:r>
                            <a:rPr lang="en-US" altLang="zh-CN" sz="1200" b="0" i="1" smtClean="0">
                              <a:latin typeface="Cambria Math" panose="02040503050406030204" pitchFamily="18" charset="0"/>
                            </a:rPr>
                            <m:t>𝛾</m:t>
                          </m:r>
                        </m:e>
                        <m:sub>
                          <m:r>
                            <a:rPr lang="en-US" altLang="zh-CN" sz="1200" b="0" i="1" smtClean="0">
                              <a:latin typeface="Cambria Math" panose="02040503050406030204" pitchFamily="18" charset="0"/>
                            </a:rPr>
                            <m:t>1</m:t>
                          </m:r>
                        </m:sub>
                      </m:sSub>
                      <m:r>
                        <a:rPr lang="en-US" altLang="zh-CN" sz="1200" b="0" i="1" smtClean="0">
                          <a:latin typeface="Cambria Math" panose="02040503050406030204" pitchFamily="18" charset="0"/>
                        </a:rPr>
                        <m:t>=0,</m:t>
                      </m:r>
                      <m:r>
                        <a:rPr lang="en-US" altLang="zh-CN" sz="1200" b="0" i="1" smtClean="0">
                          <a:latin typeface="Cambria Math" panose="02040503050406030204" pitchFamily="18" charset="0"/>
                        </a:rPr>
                        <m:t>𝛾</m:t>
                      </m:r>
                      <m:r>
                        <a:rPr lang="en-US" altLang="zh-CN" sz="1200" b="0" i="1" smtClean="0">
                          <a:latin typeface="Cambria Math" panose="02040503050406030204" pitchFamily="18" charset="0"/>
                        </a:rPr>
                        <m:t>2=0.</m:t>
                      </m:r>
                      <m:r>
                        <m:rPr>
                          <m:nor/>
                        </m:rPr>
                        <a:rPr lang="en-US" altLang="zh-CN" sz="1200"/>
                        <m:t>545559478116852</m:t>
                      </m:r>
                    </m:oMath>
                  </m:oMathPara>
                </a14:m>
                <a:endParaRPr lang="en-US" altLang="zh-CN" sz="1200" dirty="0"/>
              </a:p>
              <a:p>
                <a:endParaRPr lang="zh-CN" altLang="en-US" dirty="0"/>
              </a:p>
            </p:txBody>
          </p:sp>
        </mc:Choice>
        <mc:Fallback>
          <p:sp>
            <p:nvSpPr>
              <p:cNvPr id="8" name="TextBox 7">
                <a:extLst>
                  <a:ext uri="{FF2B5EF4-FFF2-40B4-BE49-F238E27FC236}">
                    <a16:creationId xmlns:a16="http://schemas.microsoft.com/office/drawing/2014/main" id="{D8A4C590-009F-46F6-94D4-E2B1089CB96D}"/>
                  </a:ext>
                </a:extLst>
              </p:cNvPr>
              <p:cNvSpPr txBox="1">
                <a:spLocks noRot="1" noChangeAspect="1" noMove="1" noResize="1" noEditPoints="1" noAdjustHandles="1" noChangeArrowheads="1" noChangeShapeType="1" noTextEdit="1"/>
              </p:cNvSpPr>
              <p:nvPr/>
            </p:nvSpPr>
            <p:spPr>
              <a:xfrm>
                <a:off x="696396" y="3506882"/>
                <a:ext cx="3996716" cy="553998"/>
              </a:xfrm>
              <a:prstGeom prst="rect">
                <a:avLst/>
              </a:prstGeom>
              <a:blipFill>
                <a:blip r:embed="rId3"/>
                <a:stretch>
                  <a:fillRect/>
                </a:stretch>
              </a:blipFill>
            </p:spPr>
            <p:txBody>
              <a:bodyPr/>
              <a:lstStyle/>
              <a:p>
                <a:r>
                  <a:rPr lang="zh-CN" altLang="en-US">
                    <a:noFill/>
                  </a:rPr>
                  <a:t> </a:t>
                </a:r>
              </a:p>
            </p:txBody>
          </p:sp>
        </mc:Fallback>
      </mc:AlternateContent>
      <p:pic>
        <p:nvPicPr>
          <p:cNvPr id="10" name="Picture 9">
            <a:extLst>
              <a:ext uri="{FF2B5EF4-FFF2-40B4-BE49-F238E27FC236}">
                <a16:creationId xmlns:a16="http://schemas.microsoft.com/office/drawing/2014/main" id="{55C87D4F-C683-48D7-A07A-1F6C0FD3BEA0}"/>
              </a:ext>
            </a:extLst>
          </p:cNvPr>
          <p:cNvPicPr>
            <a:picLocks noChangeAspect="1"/>
          </p:cNvPicPr>
          <p:nvPr/>
        </p:nvPicPr>
        <p:blipFill>
          <a:blip r:embed="rId4"/>
          <a:stretch>
            <a:fillRect/>
          </a:stretch>
        </p:blipFill>
        <p:spPr>
          <a:xfrm>
            <a:off x="209944" y="3839269"/>
            <a:ext cx="4822234" cy="2221545"/>
          </a:xfrm>
          <a:prstGeom prst="rect">
            <a:avLst/>
          </a:prstGeom>
        </p:spPr>
      </p:pic>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A0EEFEDA-56D2-44D9-981F-E9DE51CCB2C1}"/>
                  </a:ext>
                </a:extLst>
              </p:cNvPr>
              <p:cNvSpPr txBox="1"/>
              <p:nvPr/>
            </p:nvSpPr>
            <p:spPr>
              <a:xfrm>
                <a:off x="6291798" y="3604418"/>
                <a:ext cx="3996716" cy="738664"/>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altLang="zh-CN" sz="1200" i="1">
                              <a:latin typeface="Cambria Math" panose="02040503050406030204" pitchFamily="18" charset="0"/>
                            </a:rPr>
                          </m:ctrlPr>
                        </m:sSubPr>
                        <m:e>
                          <m:r>
                            <a:rPr lang="en-US" altLang="zh-CN" sz="1200" i="1">
                              <a:latin typeface="Cambria Math" panose="02040503050406030204" pitchFamily="18" charset="0"/>
                            </a:rPr>
                            <m:t>𝛾</m:t>
                          </m:r>
                        </m:e>
                        <m:sub>
                          <m:r>
                            <a:rPr lang="en-US" altLang="zh-CN" sz="1200" i="1">
                              <a:latin typeface="Cambria Math" panose="02040503050406030204" pitchFamily="18" charset="0"/>
                            </a:rPr>
                            <m:t>1</m:t>
                          </m:r>
                        </m:sub>
                      </m:sSub>
                      <m:r>
                        <a:rPr lang="en-US" altLang="zh-CN" sz="1200" i="1">
                          <a:latin typeface="Cambria Math" panose="02040503050406030204" pitchFamily="18" charset="0"/>
                        </a:rPr>
                        <m:t>=0,</m:t>
                      </m:r>
                      <m:r>
                        <a:rPr lang="en-US" altLang="zh-CN" sz="1200" i="1">
                          <a:latin typeface="Cambria Math" panose="02040503050406030204" pitchFamily="18" charset="0"/>
                        </a:rPr>
                        <m:t>𝛾</m:t>
                      </m:r>
                      <m:r>
                        <a:rPr lang="en-US" altLang="zh-CN" sz="1200" i="1">
                          <a:latin typeface="Cambria Math" panose="02040503050406030204" pitchFamily="18" charset="0"/>
                        </a:rPr>
                        <m:t>2=</m:t>
                      </m:r>
                      <m:r>
                        <m:rPr>
                          <m:nor/>
                        </m:rPr>
                        <a:rPr lang="en-US" altLang="zh-CN" sz="1200" i="1">
                          <a:latin typeface="Cambria Math" panose="02040503050406030204" pitchFamily="18" charset="0"/>
                        </a:rPr>
                        <m:t>0.078475997035146</m:t>
                      </m:r>
                    </m:oMath>
                  </m:oMathPara>
                </a14:m>
                <a:endParaRPr lang="en-US" altLang="zh-CN" sz="1200" i="1" dirty="0">
                  <a:latin typeface="Cambria Math" panose="02040503050406030204" pitchFamily="18" charset="0"/>
                </a:endParaRPr>
              </a:p>
              <a:p>
                <a:endParaRPr lang="en-US" altLang="zh-CN" sz="1200" dirty="0"/>
              </a:p>
              <a:p>
                <a:endParaRPr lang="zh-CN" altLang="en-US" dirty="0"/>
              </a:p>
            </p:txBody>
          </p:sp>
        </mc:Choice>
        <mc:Fallback>
          <p:sp>
            <p:nvSpPr>
              <p:cNvPr id="11" name="TextBox 10">
                <a:extLst>
                  <a:ext uri="{FF2B5EF4-FFF2-40B4-BE49-F238E27FC236}">
                    <a16:creationId xmlns:a16="http://schemas.microsoft.com/office/drawing/2014/main" id="{A0EEFEDA-56D2-44D9-981F-E9DE51CCB2C1}"/>
                  </a:ext>
                </a:extLst>
              </p:cNvPr>
              <p:cNvSpPr txBox="1">
                <a:spLocks noRot="1" noChangeAspect="1" noMove="1" noResize="1" noEditPoints="1" noAdjustHandles="1" noChangeArrowheads="1" noChangeShapeType="1" noTextEdit="1"/>
              </p:cNvSpPr>
              <p:nvPr/>
            </p:nvSpPr>
            <p:spPr>
              <a:xfrm>
                <a:off x="6291798" y="3604418"/>
                <a:ext cx="3996716" cy="738664"/>
              </a:xfrm>
              <a:prstGeom prst="rect">
                <a:avLst/>
              </a:prstGeom>
              <a:blipFill>
                <a:blip r:embed="rId5"/>
                <a:stretch>
                  <a:fillRect/>
                </a:stretch>
              </a:blipFill>
            </p:spPr>
            <p:txBody>
              <a:bodyPr/>
              <a:lstStyle/>
              <a:p>
                <a:r>
                  <a:rPr lang="zh-CN" altLang="en-US">
                    <a:noFill/>
                  </a:rPr>
                  <a:t> </a:t>
                </a:r>
              </a:p>
            </p:txBody>
          </p:sp>
        </mc:Fallback>
      </mc:AlternateContent>
      <p:pic>
        <p:nvPicPr>
          <p:cNvPr id="13" name="Picture 12">
            <a:extLst>
              <a:ext uri="{FF2B5EF4-FFF2-40B4-BE49-F238E27FC236}">
                <a16:creationId xmlns:a16="http://schemas.microsoft.com/office/drawing/2014/main" id="{5D04B0D6-746F-45B1-86F5-3DCE47A91F2F}"/>
              </a:ext>
            </a:extLst>
          </p:cNvPr>
          <p:cNvPicPr>
            <a:picLocks noChangeAspect="1"/>
          </p:cNvPicPr>
          <p:nvPr/>
        </p:nvPicPr>
        <p:blipFill>
          <a:blip r:embed="rId6"/>
          <a:stretch>
            <a:fillRect/>
          </a:stretch>
        </p:blipFill>
        <p:spPr>
          <a:xfrm>
            <a:off x="6081855" y="766710"/>
            <a:ext cx="4826159" cy="2842122"/>
          </a:xfrm>
          <a:prstGeom prst="rect">
            <a:avLst/>
          </a:prstGeom>
        </p:spPr>
      </p:pic>
      <p:pic>
        <p:nvPicPr>
          <p:cNvPr id="15" name="Picture 14">
            <a:extLst>
              <a:ext uri="{FF2B5EF4-FFF2-40B4-BE49-F238E27FC236}">
                <a16:creationId xmlns:a16="http://schemas.microsoft.com/office/drawing/2014/main" id="{18724BF9-3B0F-40E1-80FC-61C91ECC0C3B}"/>
              </a:ext>
            </a:extLst>
          </p:cNvPr>
          <p:cNvPicPr>
            <a:picLocks noChangeAspect="1"/>
          </p:cNvPicPr>
          <p:nvPr/>
        </p:nvPicPr>
        <p:blipFill>
          <a:blip r:embed="rId7"/>
          <a:stretch>
            <a:fillRect/>
          </a:stretch>
        </p:blipFill>
        <p:spPr>
          <a:xfrm>
            <a:off x="6081855" y="3809941"/>
            <a:ext cx="4720257" cy="2372018"/>
          </a:xfrm>
          <a:prstGeom prst="rect">
            <a:avLst/>
          </a:prstGeom>
        </p:spPr>
      </p:pic>
    </p:spTree>
    <p:extLst>
      <p:ext uri="{BB962C8B-B14F-4D97-AF65-F5344CB8AC3E}">
        <p14:creationId xmlns:p14="http://schemas.microsoft.com/office/powerpoint/2010/main" val="42761231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F18889F-B42E-4E90-B739-8C7D6609DE80}"/>
              </a:ext>
            </a:extLst>
          </p:cNvPr>
          <p:cNvSpPr>
            <a:spLocks noGrp="1"/>
          </p:cNvSpPr>
          <p:nvPr>
            <p:ph type="body" sz="quarter" idx="11"/>
          </p:nvPr>
        </p:nvSpPr>
        <p:spPr>
          <a:xfrm>
            <a:off x="1075351" y="43657"/>
            <a:ext cx="9312233" cy="598488"/>
          </a:xfrm>
        </p:spPr>
        <p:txBody>
          <a:bodyPr/>
          <a:lstStyle/>
          <a:p>
            <a:r>
              <a:rPr lang="zh-CN" altLang="en-US" dirty="0"/>
              <a:t>实例：摩擦约束汽车</a:t>
            </a:r>
            <a:r>
              <a:rPr lang="en-US" altLang="zh-CN" dirty="0"/>
              <a:t>(Interior Point Method)</a:t>
            </a:r>
            <a:endParaRPr lang="zh-CN" altLang="en-US" dirty="0"/>
          </a:p>
        </p:txBody>
      </p:sp>
      <p:sp>
        <p:nvSpPr>
          <p:cNvPr id="3" name="Text Placeholder 2">
            <a:extLst>
              <a:ext uri="{FF2B5EF4-FFF2-40B4-BE49-F238E27FC236}">
                <a16:creationId xmlns:a16="http://schemas.microsoft.com/office/drawing/2014/main" id="{D3915188-4550-446B-B52F-FFDD66709962}"/>
              </a:ext>
            </a:extLst>
          </p:cNvPr>
          <p:cNvSpPr>
            <a:spLocks noGrp="1"/>
          </p:cNvSpPr>
          <p:nvPr>
            <p:ph type="body" sz="quarter" idx="12"/>
          </p:nvPr>
        </p:nvSpPr>
        <p:spPr/>
        <p:txBody>
          <a:bodyPr/>
          <a:lstStyle/>
          <a:p>
            <a:r>
              <a:rPr lang="en-US" altLang="zh-CN" dirty="0"/>
              <a:t>Solve time=18s</a:t>
            </a:r>
            <a:endParaRPr lang="zh-CN" altLang="en-US" dirty="0"/>
          </a:p>
        </p:txBody>
      </p:sp>
      <p:sp>
        <p:nvSpPr>
          <p:cNvPr id="4" name="Text Placeholder 3">
            <a:extLst>
              <a:ext uri="{FF2B5EF4-FFF2-40B4-BE49-F238E27FC236}">
                <a16:creationId xmlns:a16="http://schemas.microsoft.com/office/drawing/2014/main" id="{6348E2C7-F547-4444-82E6-D05D536940DF}"/>
              </a:ext>
            </a:extLst>
          </p:cNvPr>
          <p:cNvSpPr>
            <a:spLocks noGrp="1"/>
          </p:cNvSpPr>
          <p:nvPr>
            <p:ph type="body" sz="quarter" idx="13"/>
          </p:nvPr>
        </p:nvSpPr>
        <p:spPr/>
        <p:txBody>
          <a:bodyPr/>
          <a:lstStyle/>
          <a:p>
            <a:endParaRPr lang="zh-CN" altLang="en-US"/>
          </a:p>
        </p:txBody>
      </p:sp>
      <mc:AlternateContent xmlns:mc="http://schemas.openxmlformats.org/markup-compatibility/2006">
        <mc:Choice xmlns:a14="http://schemas.microsoft.com/office/drawing/2010/main" Requires="a14">
          <p:sp>
            <p:nvSpPr>
              <p:cNvPr id="5" name="Text Placeholder 4">
                <a:extLst>
                  <a:ext uri="{FF2B5EF4-FFF2-40B4-BE49-F238E27FC236}">
                    <a16:creationId xmlns:a16="http://schemas.microsoft.com/office/drawing/2014/main" id="{02A51E68-E639-49DB-AACE-CA27A28E0D01}"/>
                  </a:ext>
                </a:extLst>
              </p:cNvPr>
              <p:cNvSpPr>
                <a:spLocks noGrp="1"/>
              </p:cNvSpPr>
              <p:nvPr>
                <p:ph type="body" sz="quarter" idx="14"/>
              </p:nvPr>
            </p:nvSpPr>
            <p:spPr>
              <a:xfrm>
                <a:off x="319056" y="1046104"/>
                <a:ext cx="11568144" cy="4765791"/>
              </a:xfrm>
            </p:spPr>
            <p:txBody>
              <a:bodyPr/>
              <a:lstStyle/>
              <a:p>
                <a:r>
                  <a:rPr lang="zh-CN" altLang="en-US" dirty="0"/>
                  <a:t>条件</a:t>
                </a:r>
                <a:endParaRPr lang="en-US" altLang="zh-CN" dirty="0"/>
              </a:p>
              <a:p>
                <a:pPr marL="0" indent="0">
                  <a:lnSpc>
                    <a:spcPct val="100000"/>
                  </a:lnSpc>
                  <a:buNone/>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𝑀</m:t>
                      </m:r>
                      <m:r>
                        <a:rPr lang="en-US" altLang="zh-CN" i="1">
                          <a:latin typeface="Cambria Math" panose="02040503050406030204" pitchFamily="18" charset="0"/>
                        </a:rPr>
                        <m:t>=</m:t>
                      </m:r>
                      <m:r>
                        <a:rPr lang="en-US" altLang="zh-CN" i="1">
                          <a:latin typeface="Cambria Math" panose="02040503050406030204" pitchFamily="18" charset="0"/>
                        </a:rPr>
                        <m:t>𝑚𝐼</m:t>
                      </m:r>
                      <m:r>
                        <a:rPr lang="en-US" altLang="zh-CN" i="1">
                          <a:latin typeface="Cambria Math" panose="02040503050406030204" pitchFamily="18" charset="0"/>
                        </a:rPr>
                        <m:t>,</m:t>
                      </m:r>
                      <m:r>
                        <a:rPr lang="en-US" altLang="zh-CN" i="1">
                          <a:latin typeface="Cambria Math" panose="02040503050406030204" pitchFamily="18" charset="0"/>
                        </a:rPr>
                        <m:t>𝐶</m:t>
                      </m:r>
                      <m:r>
                        <a:rPr lang="en-US" altLang="zh-CN" i="1">
                          <a:latin typeface="Cambria Math" panose="02040503050406030204" pitchFamily="18" charset="0"/>
                        </a:rPr>
                        <m:t>=0,</m:t>
                      </m:r>
                      <m:r>
                        <a:rPr lang="en-US" altLang="zh-CN" i="1">
                          <a:latin typeface="Cambria Math" panose="02040503050406030204" pitchFamily="18" charset="0"/>
                        </a:rPr>
                        <m:t>𝑑</m:t>
                      </m:r>
                      <m:r>
                        <a:rPr lang="en-US" altLang="zh-CN" i="1">
                          <a:latin typeface="Cambria Math" panose="02040503050406030204" pitchFamily="18" charset="0"/>
                        </a:rPr>
                        <m:t>=0</m:t>
                      </m:r>
                    </m:oMath>
                  </m:oMathPara>
                </a14:m>
                <a:endParaRPr lang="en-US" altLang="zh-CN" dirty="0"/>
              </a:p>
              <a:p>
                <a:pPr marL="0" indent="0">
                  <a:lnSpc>
                    <a:spcPct val="100000"/>
                  </a:lnSpc>
                  <a:buNone/>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𝑅</m:t>
                      </m:r>
                      <m:r>
                        <a:rPr lang="en-US" altLang="zh-CN" i="1">
                          <a:latin typeface="Cambria Math" panose="02040503050406030204" pitchFamily="18" charset="0"/>
                        </a:rPr>
                        <m:t>=</m:t>
                      </m:r>
                      <m:d>
                        <m:dPr>
                          <m:begChr m:val="["/>
                          <m:endChr m:val="]"/>
                          <m:ctrlPr>
                            <a:rPr lang="en-US" altLang="zh-CN" i="1">
                              <a:latin typeface="Cambria Math" panose="02040503050406030204" pitchFamily="18" charset="0"/>
                            </a:rPr>
                          </m:ctrlPr>
                        </m:dPr>
                        <m:e>
                          <m:m>
                            <m:mPr>
                              <m:plcHide m:val="on"/>
                              <m:mcs>
                                <m:mc>
                                  <m:mcPr>
                                    <m:count m:val="2"/>
                                    <m:mcJc m:val="center"/>
                                  </m:mcPr>
                                </m:mc>
                              </m:mcs>
                              <m:ctrlPr>
                                <a:rPr lang="en-US" altLang="zh-CN" i="1">
                                  <a:latin typeface="Cambria Math" panose="02040503050406030204" pitchFamily="18" charset="0"/>
                                </a:rPr>
                              </m:ctrlPr>
                            </m:mPr>
                            <m:mr>
                              <m:e>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cos</m:t>
                                    </m:r>
                                  </m:fName>
                                  <m:e>
                                    <m:d>
                                      <m:dPr>
                                        <m:ctrlPr>
                                          <a:rPr lang="en-US" altLang="zh-CN" i="1">
                                            <a:latin typeface="Cambria Math" panose="02040503050406030204" pitchFamily="18" charset="0"/>
                                          </a:rPr>
                                        </m:ctrlPr>
                                      </m:dPr>
                                      <m:e>
                                        <m:r>
                                          <a:rPr lang="en-US" altLang="zh-CN" i="1">
                                            <a:latin typeface="Cambria Math" panose="02040503050406030204" pitchFamily="18" charset="0"/>
                                          </a:rPr>
                                          <m:t>𝜙</m:t>
                                        </m:r>
                                        <m:d>
                                          <m:dPr>
                                            <m:ctrlPr>
                                              <a:rPr lang="en-US" altLang="zh-CN" i="1">
                                                <a:latin typeface="Cambria Math" panose="02040503050406030204" pitchFamily="18" charset="0"/>
                                              </a:rPr>
                                            </m:ctrlPr>
                                          </m:dPr>
                                          <m:e>
                                            <m:r>
                                              <a:rPr lang="en-US" altLang="zh-CN" i="1">
                                                <a:latin typeface="Cambria Math" panose="02040503050406030204" pitchFamily="18" charset="0"/>
                                              </a:rPr>
                                              <m:t>𝑞</m:t>
                                            </m:r>
                                          </m:e>
                                        </m:d>
                                      </m:e>
                                    </m:d>
                                  </m:e>
                                </m:func>
                              </m:e>
                              <m:e>
                                <m:r>
                                  <a:rPr lang="en-US" altLang="zh-CN" i="1">
                                    <a:latin typeface="Cambria Math" panose="02040503050406030204" pitchFamily="18" charset="0"/>
                                  </a:rPr>
                                  <m:t>−</m:t>
                                </m:r>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sin</m:t>
                                    </m:r>
                                  </m:fName>
                                  <m:e>
                                    <m:d>
                                      <m:dPr>
                                        <m:ctrlPr>
                                          <a:rPr lang="en-US" altLang="zh-CN" i="1">
                                            <a:latin typeface="Cambria Math" panose="02040503050406030204" pitchFamily="18" charset="0"/>
                                          </a:rPr>
                                        </m:ctrlPr>
                                      </m:dPr>
                                      <m:e>
                                        <m:r>
                                          <a:rPr lang="en-US" altLang="zh-CN" i="1">
                                            <a:latin typeface="Cambria Math" panose="02040503050406030204" pitchFamily="18" charset="0"/>
                                          </a:rPr>
                                          <m:t>𝜙</m:t>
                                        </m:r>
                                        <m:d>
                                          <m:dPr>
                                            <m:ctrlPr>
                                              <a:rPr lang="en-US" altLang="zh-CN" i="1">
                                                <a:latin typeface="Cambria Math" panose="02040503050406030204" pitchFamily="18" charset="0"/>
                                              </a:rPr>
                                            </m:ctrlPr>
                                          </m:dPr>
                                          <m:e>
                                            <m:r>
                                              <a:rPr lang="en-US" altLang="zh-CN" i="1">
                                                <a:latin typeface="Cambria Math" panose="02040503050406030204" pitchFamily="18" charset="0"/>
                                              </a:rPr>
                                              <m:t>𝑞</m:t>
                                            </m:r>
                                          </m:e>
                                        </m:d>
                                      </m:e>
                                    </m:d>
                                  </m:e>
                                </m:func>
                              </m:e>
                            </m:mr>
                            <m:mr>
                              <m:e>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sin</m:t>
                                    </m:r>
                                  </m:fName>
                                  <m:e>
                                    <m:d>
                                      <m:dPr>
                                        <m:ctrlPr>
                                          <a:rPr lang="en-US" altLang="zh-CN" i="1">
                                            <a:latin typeface="Cambria Math" panose="02040503050406030204" pitchFamily="18" charset="0"/>
                                          </a:rPr>
                                        </m:ctrlPr>
                                      </m:dPr>
                                      <m:e>
                                        <m:r>
                                          <a:rPr lang="en-US" altLang="zh-CN" i="1">
                                            <a:latin typeface="Cambria Math" panose="02040503050406030204" pitchFamily="18" charset="0"/>
                                          </a:rPr>
                                          <m:t>𝜙</m:t>
                                        </m:r>
                                        <m:d>
                                          <m:dPr>
                                            <m:ctrlPr>
                                              <a:rPr lang="en-US" altLang="zh-CN" i="1">
                                                <a:latin typeface="Cambria Math" panose="02040503050406030204" pitchFamily="18" charset="0"/>
                                              </a:rPr>
                                            </m:ctrlPr>
                                          </m:dPr>
                                          <m:e>
                                            <m:r>
                                              <a:rPr lang="en-US" altLang="zh-CN" i="1">
                                                <a:latin typeface="Cambria Math" panose="02040503050406030204" pitchFamily="18" charset="0"/>
                                              </a:rPr>
                                              <m:t>𝑞</m:t>
                                            </m:r>
                                          </m:e>
                                        </m:d>
                                      </m:e>
                                    </m:d>
                                  </m:e>
                                </m:func>
                              </m:e>
                              <m:e>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cos</m:t>
                                    </m:r>
                                  </m:fName>
                                  <m:e>
                                    <m:d>
                                      <m:dPr>
                                        <m:ctrlPr>
                                          <a:rPr lang="en-US" altLang="zh-CN" i="1">
                                            <a:latin typeface="Cambria Math" panose="02040503050406030204" pitchFamily="18" charset="0"/>
                                          </a:rPr>
                                        </m:ctrlPr>
                                      </m:dPr>
                                      <m:e>
                                        <m:r>
                                          <a:rPr lang="en-US" altLang="zh-CN" i="1">
                                            <a:latin typeface="Cambria Math" panose="02040503050406030204" pitchFamily="18" charset="0"/>
                                          </a:rPr>
                                          <m:t>𝜙</m:t>
                                        </m:r>
                                        <m:d>
                                          <m:dPr>
                                            <m:ctrlPr>
                                              <a:rPr lang="en-US" altLang="zh-CN" i="1">
                                                <a:latin typeface="Cambria Math" panose="02040503050406030204" pitchFamily="18" charset="0"/>
                                              </a:rPr>
                                            </m:ctrlPr>
                                          </m:dPr>
                                          <m:e>
                                            <m:r>
                                              <a:rPr lang="en-US" altLang="zh-CN" i="1">
                                                <a:latin typeface="Cambria Math" panose="02040503050406030204" pitchFamily="18" charset="0"/>
                                              </a:rPr>
                                              <m:t>𝑞</m:t>
                                            </m:r>
                                          </m:e>
                                        </m:d>
                                      </m:e>
                                    </m:d>
                                  </m:e>
                                </m:func>
                              </m:e>
                            </m:mr>
                          </m:m>
                        </m:e>
                      </m:d>
                    </m:oMath>
                  </m:oMathPara>
                </a14:m>
                <a:endParaRPr lang="en-US" altLang="zh-CN" dirty="0"/>
              </a:p>
              <a:p>
                <a:pPr marL="0" indent="0">
                  <a:lnSpc>
                    <a:spcPct val="100000"/>
                  </a:lnSpc>
                  <a:buNone/>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𝒞</m:t>
                      </m:r>
                      <m:r>
                        <a:rPr lang="en-US" altLang="zh-CN" i="1">
                          <a:latin typeface="Cambria Math" panose="02040503050406030204" pitchFamily="18" charset="0"/>
                        </a:rPr>
                        <m:t>=</m:t>
                      </m:r>
                      <m:d>
                        <m:dPr>
                          <m:begChr m:val="{"/>
                          <m:endChr m:val="|"/>
                          <m:ctrlPr>
                            <a:rPr lang="en-US" altLang="zh-CN" i="1">
                              <a:latin typeface="Cambria Math" panose="02040503050406030204" pitchFamily="18" charset="0"/>
                            </a:rPr>
                          </m:ctrlPr>
                        </m:dPr>
                        <m:e>
                          <m:d>
                            <m:dPr>
                              <m:ctrlPr>
                                <a:rPr lang="en-US" altLang="zh-CN" i="1">
                                  <a:latin typeface="Cambria Math" panose="02040503050406030204" pitchFamily="18" charset="0"/>
                                </a:rPr>
                              </m:ctrlPr>
                            </m:dPr>
                            <m:e>
                              <m:sSup>
                                <m:sSupPr>
                                  <m:ctrlPr>
                                    <a:rPr lang="en-US" altLang="zh-CN" i="1">
                                      <a:latin typeface="Cambria Math" panose="02040503050406030204" pitchFamily="18" charset="0"/>
                                    </a:rPr>
                                  </m:ctrlPr>
                                </m:s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𝑞</m:t>
                                      </m:r>
                                    </m:e>
                                  </m:acc>
                                </m:e>
                                <m:sup>
                                  <m:r>
                                    <a:rPr lang="en-US" altLang="zh-CN" i="1">
                                      <a:latin typeface="Cambria Math" panose="02040503050406030204" pitchFamily="18" charset="0"/>
                                    </a:rPr>
                                    <m:t>2</m:t>
                                  </m:r>
                                </m:sup>
                              </m:sSup>
                              <m:r>
                                <a:rPr lang="en-US" altLang="zh-CN" i="1">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𝑞</m:t>
                                  </m:r>
                                </m:e>
                              </m:acc>
                              <m:r>
                                <a:rPr lang="en-US" altLang="zh-CN" i="1">
                                  <a:latin typeface="Cambria Math" panose="02040503050406030204" pitchFamily="18" charset="0"/>
                                </a:rPr>
                                <m:t>,</m:t>
                              </m:r>
                              <m:r>
                                <a:rPr lang="en-US" altLang="zh-CN" i="1">
                                  <a:latin typeface="Cambria Math" panose="02040503050406030204" pitchFamily="18" charset="0"/>
                                </a:rPr>
                                <m:t>𝑢</m:t>
                              </m:r>
                            </m:e>
                          </m:d>
                        </m:e>
                      </m:d>
                      <m:sSub>
                        <m:sSubPr>
                          <m:ctrlPr>
                            <a:rPr lang="en-US" altLang="zh-CN" i="1">
                              <a:latin typeface="Cambria Math" panose="02040503050406030204" pitchFamily="18" charset="0"/>
                            </a:rPr>
                          </m:ctrlPr>
                        </m:sSubPr>
                        <m:e>
                          <m:d>
                            <m:dPr>
                              <m:begChr m:val="|"/>
                              <m:endChr m:val="|"/>
                              <m:ctrlPr>
                                <a:rPr lang="en-US" altLang="zh-CN" i="1">
                                  <a:latin typeface="Cambria Math" panose="02040503050406030204" pitchFamily="18" charset="0"/>
                                </a:rPr>
                              </m:ctrlPr>
                            </m:dPr>
                            <m:e>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𝑢</m:t>
                                  </m:r>
                                </m:e>
                              </m:d>
                            </m:e>
                          </m:d>
                        </m:e>
                        <m:sub>
                          <m:r>
                            <a:rPr lang="en-US" altLang="zh-CN" i="1">
                              <a:latin typeface="Cambria Math" panose="02040503050406030204" pitchFamily="18" charset="0"/>
                            </a:rPr>
                            <m:t>2</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𝜇</m:t>
                          </m:r>
                        </m:e>
                        <m:sub>
                          <m:r>
                            <a:rPr lang="en-US" altLang="zh-CN" i="1">
                              <a:latin typeface="Cambria Math" panose="02040503050406030204" pitchFamily="18" charset="0"/>
                            </a:rPr>
                            <m:t>𝑠</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𝐹</m:t>
                          </m:r>
                        </m:e>
                        <m:sub>
                          <m:r>
                            <a:rPr lang="en-US" altLang="zh-CN" i="1">
                              <a:latin typeface="Cambria Math" panose="02040503050406030204" pitchFamily="18" charset="0"/>
                            </a:rPr>
                            <m:t>𝑁</m:t>
                          </m:r>
                        </m:sub>
                      </m:sSub>
                      <m:r>
                        <a:rPr lang="en-US" altLang="zh-CN" i="1">
                          <a:latin typeface="Cambria Math" panose="02040503050406030204" pitchFamily="18" charset="0"/>
                        </a:rPr>
                        <m:t>, </m:t>
                      </m:r>
                      <m:sSub>
                        <m:sSubPr>
                          <m:ctrlPr>
                            <a:rPr lang="en-US" altLang="zh-CN" i="1">
                              <a:latin typeface="Cambria Math" panose="02040503050406030204" pitchFamily="18" charset="0"/>
                            </a:rPr>
                          </m:ctrlPr>
                        </m:sSubPr>
                        <m:e>
                          <m:r>
                            <a:rPr lang="en-US" altLang="zh-CN" i="1">
                              <a:latin typeface="Cambria Math" panose="02040503050406030204" pitchFamily="18" charset="0"/>
                            </a:rPr>
                            <m:t>𝑓</m:t>
                          </m:r>
                        </m:e>
                        <m:sub>
                          <m:r>
                            <a:rPr lang="en-US" altLang="zh-CN" i="1">
                              <a:latin typeface="Cambria Math" panose="02040503050406030204" pitchFamily="18" charset="0"/>
                            </a:rPr>
                            <m:t>𝑙𝑜𝑛𝑔</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𝑓</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𝜇</m:t>
                          </m:r>
                        </m:e>
                        <m:sub>
                          <m:r>
                            <a:rPr lang="en-US" altLang="zh-CN" i="1">
                              <a:latin typeface="Cambria Math" panose="02040503050406030204" pitchFamily="18" charset="0"/>
                            </a:rPr>
                            <m:t>𝑆</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𝐹</m:t>
                          </m:r>
                        </m:e>
                        <m:sub>
                          <m:r>
                            <a:rPr lang="en-US" altLang="zh-CN" i="1">
                              <a:latin typeface="Cambria Math" panose="02040503050406030204" pitchFamily="18" charset="0"/>
                            </a:rPr>
                            <m:t>𝑁</m:t>
                          </m:r>
                        </m:sub>
                      </m:sSub>
                      <m:r>
                        <a:rPr lang="en-US" altLang="zh-CN" i="1">
                          <a:latin typeface="Cambria Math" panose="02040503050406030204" pitchFamily="18" charset="0"/>
                        </a:rPr>
                        <m:t>}</m:t>
                      </m:r>
                    </m:oMath>
                  </m:oMathPara>
                </a14:m>
                <a:endParaRPr lang="en-US" altLang="zh-CN" dirty="0"/>
              </a:p>
              <a:p>
                <a:pPr marL="0" indent="0">
                  <a:buNone/>
                </a:pPr>
                <a:endParaRPr lang="zh-CN" altLang="en-US" dirty="0"/>
              </a:p>
            </p:txBody>
          </p:sp>
        </mc:Choice>
        <mc:Fallback>
          <p:sp>
            <p:nvSpPr>
              <p:cNvPr id="5" name="Text Placeholder 4">
                <a:extLst>
                  <a:ext uri="{FF2B5EF4-FFF2-40B4-BE49-F238E27FC236}">
                    <a16:creationId xmlns:a16="http://schemas.microsoft.com/office/drawing/2014/main" id="{02A51E68-E639-49DB-AACE-CA27A28E0D01}"/>
                  </a:ext>
                </a:extLst>
              </p:cNvPr>
              <p:cNvSpPr>
                <a:spLocks noGrp="1" noRot="1" noChangeAspect="1" noMove="1" noResize="1" noEditPoints="1" noAdjustHandles="1" noChangeArrowheads="1" noChangeShapeType="1" noTextEdit="1"/>
              </p:cNvSpPr>
              <p:nvPr>
                <p:ph type="body" sz="quarter" idx="14"/>
              </p:nvPr>
            </p:nvSpPr>
            <p:spPr>
              <a:xfrm>
                <a:off x="319056" y="1046104"/>
                <a:ext cx="11568144" cy="4765791"/>
              </a:xfrm>
              <a:blipFill>
                <a:blip r:embed="rId2"/>
                <a:stretch>
                  <a:fillRect/>
                </a:stretch>
              </a:blipFill>
            </p:spPr>
            <p:txBody>
              <a:bodyPr/>
              <a:lstStyle/>
              <a:p>
                <a:r>
                  <a:rPr lang="zh-CN" altLang="en-US">
                    <a:noFill/>
                  </a:rPr>
                  <a:t> </a:t>
                </a:r>
              </a:p>
            </p:txBody>
          </p:sp>
        </mc:Fallback>
      </mc:AlternateContent>
      <p:grpSp>
        <p:nvGrpSpPr>
          <p:cNvPr id="14" name="Group 13">
            <a:extLst>
              <a:ext uri="{FF2B5EF4-FFF2-40B4-BE49-F238E27FC236}">
                <a16:creationId xmlns:a16="http://schemas.microsoft.com/office/drawing/2014/main" id="{557FFFF5-F3CA-42D3-B073-24BA399B1456}"/>
              </a:ext>
            </a:extLst>
          </p:cNvPr>
          <p:cNvGrpSpPr/>
          <p:nvPr/>
        </p:nvGrpSpPr>
        <p:grpSpPr>
          <a:xfrm>
            <a:off x="517174" y="3235703"/>
            <a:ext cx="11171908" cy="2172233"/>
            <a:chOff x="759452" y="3139591"/>
            <a:chExt cx="12021800" cy="2337484"/>
          </a:xfrm>
        </p:grpSpPr>
        <p:grpSp>
          <p:nvGrpSpPr>
            <p:cNvPr id="13" name="Group 12">
              <a:extLst>
                <a:ext uri="{FF2B5EF4-FFF2-40B4-BE49-F238E27FC236}">
                  <a16:creationId xmlns:a16="http://schemas.microsoft.com/office/drawing/2014/main" id="{0091795C-7694-4841-AA06-AFF4E85A1950}"/>
                </a:ext>
              </a:extLst>
            </p:cNvPr>
            <p:cNvGrpSpPr/>
            <p:nvPr/>
          </p:nvGrpSpPr>
          <p:grpSpPr>
            <a:xfrm>
              <a:off x="759452" y="3139591"/>
              <a:ext cx="8935749" cy="2337484"/>
              <a:chOff x="759452" y="3139591"/>
              <a:chExt cx="8935749" cy="2337484"/>
            </a:xfrm>
          </p:grpSpPr>
          <p:pic>
            <p:nvPicPr>
              <p:cNvPr id="6" name="Picture 5">
                <a:extLst>
                  <a:ext uri="{FF2B5EF4-FFF2-40B4-BE49-F238E27FC236}">
                    <a16:creationId xmlns:a16="http://schemas.microsoft.com/office/drawing/2014/main" id="{6049F693-A6DD-4A44-955A-E023C80C22C0}"/>
                  </a:ext>
                </a:extLst>
              </p:cNvPr>
              <p:cNvPicPr>
                <a:picLocks noChangeAspect="1"/>
              </p:cNvPicPr>
              <p:nvPr/>
            </p:nvPicPr>
            <p:blipFill>
              <a:blip r:embed="rId3"/>
              <a:stretch>
                <a:fillRect/>
              </a:stretch>
            </p:blipFill>
            <p:spPr>
              <a:xfrm>
                <a:off x="759452" y="3149605"/>
                <a:ext cx="2927391" cy="2327470"/>
              </a:xfrm>
              <a:prstGeom prst="rect">
                <a:avLst/>
              </a:prstGeom>
            </p:spPr>
          </p:pic>
          <p:pic>
            <p:nvPicPr>
              <p:cNvPr id="8" name="Picture 7">
                <a:extLst>
                  <a:ext uri="{FF2B5EF4-FFF2-40B4-BE49-F238E27FC236}">
                    <a16:creationId xmlns:a16="http://schemas.microsoft.com/office/drawing/2014/main" id="{93992903-204E-4C7A-AF9B-450FC0EA9DAF}"/>
                  </a:ext>
                </a:extLst>
              </p:cNvPr>
              <p:cNvPicPr>
                <a:picLocks noChangeAspect="1"/>
              </p:cNvPicPr>
              <p:nvPr/>
            </p:nvPicPr>
            <p:blipFill>
              <a:blip r:embed="rId4"/>
              <a:stretch>
                <a:fillRect/>
              </a:stretch>
            </p:blipFill>
            <p:spPr>
              <a:xfrm>
                <a:off x="3686843" y="3149605"/>
                <a:ext cx="3080967" cy="2327470"/>
              </a:xfrm>
              <a:prstGeom prst="rect">
                <a:avLst/>
              </a:prstGeom>
            </p:spPr>
          </p:pic>
          <p:pic>
            <p:nvPicPr>
              <p:cNvPr id="10" name="Picture 9">
                <a:extLst>
                  <a:ext uri="{FF2B5EF4-FFF2-40B4-BE49-F238E27FC236}">
                    <a16:creationId xmlns:a16="http://schemas.microsoft.com/office/drawing/2014/main" id="{D465AF39-D005-4804-A82E-2D4A8B202C75}"/>
                  </a:ext>
                </a:extLst>
              </p:cNvPr>
              <p:cNvPicPr>
                <a:picLocks noChangeAspect="1"/>
              </p:cNvPicPr>
              <p:nvPr/>
            </p:nvPicPr>
            <p:blipFill>
              <a:blip r:embed="rId5"/>
              <a:stretch>
                <a:fillRect/>
              </a:stretch>
            </p:blipFill>
            <p:spPr>
              <a:xfrm>
                <a:off x="6746974" y="3139591"/>
                <a:ext cx="2948227" cy="2337484"/>
              </a:xfrm>
              <a:prstGeom prst="rect">
                <a:avLst/>
              </a:prstGeom>
            </p:spPr>
          </p:pic>
        </p:grpSp>
        <p:pic>
          <p:nvPicPr>
            <p:cNvPr id="12" name="Picture 11">
              <a:extLst>
                <a:ext uri="{FF2B5EF4-FFF2-40B4-BE49-F238E27FC236}">
                  <a16:creationId xmlns:a16="http://schemas.microsoft.com/office/drawing/2014/main" id="{4D240576-F43D-48BB-98AB-1C5A41100C38}"/>
                </a:ext>
              </a:extLst>
            </p:cNvPr>
            <p:cNvPicPr>
              <a:picLocks noChangeAspect="1"/>
            </p:cNvPicPr>
            <p:nvPr/>
          </p:nvPicPr>
          <p:blipFill>
            <a:blip r:embed="rId6"/>
            <a:stretch>
              <a:fillRect/>
            </a:stretch>
          </p:blipFill>
          <p:spPr>
            <a:xfrm>
              <a:off x="9695201" y="3149604"/>
              <a:ext cx="3086051" cy="2327469"/>
            </a:xfrm>
            <a:prstGeom prst="rect">
              <a:avLst/>
            </a:prstGeom>
          </p:spPr>
        </p:pic>
      </p:grpSp>
    </p:spTree>
    <p:extLst>
      <p:ext uri="{BB962C8B-B14F-4D97-AF65-F5344CB8AC3E}">
        <p14:creationId xmlns:p14="http://schemas.microsoft.com/office/powerpoint/2010/main" val="40043632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2A028B1-D986-42DA-BA79-DCC14F97C22C}"/>
              </a:ext>
            </a:extLst>
          </p:cNvPr>
          <p:cNvSpPr>
            <a:spLocks noGrp="1"/>
          </p:cNvSpPr>
          <p:nvPr>
            <p:ph type="body" sz="quarter" idx="11"/>
          </p:nvPr>
        </p:nvSpPr>
        <p:spPr>
          <a:xfrm>
            <a:off x="1075351" y="43657"/>
            <a:ext cx="9056201" cy="598488"/>
          </a:xfrm>
        </p:spPr>
        <p:txBody>
          <a:bodyPr/>
          <a:lstStyle/>
          <a:p>
            <a:r>
              <a:rPr lang="zh-CN" altLang="en-US" dirty="0"/>
              <a:t>实例：摩擦约束汽车</a:t>
            </a:r>
            <a:r>
              <a:rPr lang="en-US" altLang="zh-CN" dirty="0"/>
              <a:t>(Interior Point Method)</a:t>
            </a:r>
            <a:endParaRPr lang="zh-CN" altLang="en-US" dirty="0"/>
          </a:p>
        </p:txBody>
      </p:sp>
      <p:sp>
        <p:nvSpPr>
          <p:cNvPr id="3" name="Text Placeholder 2">
            <a:extLst>
              <a:ext uri="{FF2B5EF4-FFF2-40B4-BE49-F238E27FC236}">
                <a16:creationId xmlns:a16="http://schemas.microsoft.com/office/drawing/2014/main" id="{C88DB938-AA17-4044-9141-2F1AE6206BA1}"/>
              </a:ext>
            </a:extLst>
          </p:cNvPr>
          <p:cNvSpPr>
            <a:spLocks noGrp="1"/>
          </p:cNvSpPr>
          <p:nvPr>
            <p:ph type="body" sz="quarter" idx="12"/>
          </p:nvPr>
        </p:nvSpPr>
        <p:spPr/>
        <p:txBody>
          <a:bodyPr/>
          <a:lstStyle/>
          <a:p>
            <a:endParaRPr lang="zh-CN" altLang="en-US"/>
          </a:p>
        </p:txBody>
      </p:sp>
      <p:sp>
        <p:nvSpPr>
          <p:cNvPr id="4" name="Text Placeholder 3">
            <a:extLst>
              <a:ext uri="{FF2B5EF4-FFF2-40B4-BE49-F238E27FC236}">
                <a16:creationId xmlns:a16="http://schemas.microsoft.com/office/drawing/2014/main" id="{57F6BE82-5BEC-44DA-9AB2-00DFF25EC78E}"/>
              </a:ext>
            </a:extLst>
          </p:cNvPr>
          <p:cNvSpPr>
            <a:spLocks noGrp="1"/>
          </p:cNvSpPr>
          <p:nvPr>
            <p:ph type="body" sz="quarter" idx="13"/>
          </p:nvPr>
        </p:nvSpPr>
        <p:spPr/>
        <p:txBody>
          <a:bodyPr/>
          <a:lstStyle/>
          <a:p>
            <a:endParaRPr lang="zh-CN" altLang="en-US"/>
          </a:p>
        </p:txBody>
      </p:sp>
      <p:sp>
        <p:nvSpPr>
          <p:cNvPr id="5" name="Text Placeholder 4">
            <a:extLst>
              <a:ext uri="{FF2B5EF4-FFF2-40B4-BE49-F238E27FC236}">
                <a16:creationId xmlns:a16="http://schemas.microsoft.com/office/drawing/2014/main" id="{81138EFD-0629-469F-B4F3-4B3B1E5542BA}"/>
              </a:ext>
            </a:extLst>
          </p:cNvPr>
          <p:cNvSpPr>
            <a:spLocks noGrp="1"/>
          </p:cNvSpPr>
          <p:nvPr>
            <p:ph type="body" sz="quarter" idx="14"/>
          </p:nvPr>
        </p:nvSpPr>
        <p:spPr/>
        <p:txBody>
          <a:bodyPr/>
          <a:lstStyle/>
          <a:p>
            <a:pPr marL="0" indent="0">
              <a:buNone/>
            </a:pPr>
            <a:endParaRPr lang="zh-CN" altLang="en-US" dirty="0"/>
          </a:p>
        </p:txBody>
      </p:sp>
      <p:pic>
        <p:nvPicPr>
          <p:cNvPr id="7" name="Picture 6">
            <a:extLst>
              <a:ext uri="{FF2B5EF4-FFF2-40B4-BE49-F238E27FC236}">
                <a16:creationId xmlns:a16="http://schemas.microsoft.com/office/drawing/2014/main" id="{3C22D5BC-2B8F-4A91-A128-95A75FDC2F29}"/>
              </a:ext>
            </a:extLst>
          </p:cNvPr>
          <p:cNvPicPr>
            <a:picLocks noChangeAspect="1"/>
          </p:cNvPicPr>
          <p:nvPr/>
        </p:nvPicPr>
        <p:blipFill>
          <a:blip r:embed="rId2"/>
          <a:stretch>
            <a:fillRect/>
          </a:stretch>
        </p:blipFill>
        <p:spPr>
          <a:xfrm>
            <a:off x="475488" y="767229"/>
            <a:ext cx="2718816" cy="2325580"/>
          </a:xfrm>
          <a:prstGeom prst="rect">
            <a:avLst/>
          </a:prstGeom>
        </p:spPr>
      </p:pic>
      <p:pic>
        <p:nvPicPr>
          <p:cNvPr id="9" name="Picture 8">
            <a:extLst>
              <a:ext uri="{FF2B5EF4-FFF2-40B4-BE49-F238E27FC236}">
                <a16:creationId xmlns:a16="http://schemas.microsoft.com/office/drawing/2014/main" id="{826E7C56-5BA1-4DEB-956F-E4F073521A1C}"/>
              </a:ext>
            </a:extLst>
          </p:cNvPr>
          <p:cNvPicPr>
            <a:picLocks noChangeAspect="1"/>
          </p:cNvPicPr>
          <p:nvPr/>
        </p:nvPicPr>
        <p:blipFill>
          <a:blip r:embed="rId3"/>
          <a:stretch>
            <a:fillRect/>
          </a:stretch>
        </p:blipFill>
        <p:spPr>
          <a:xfrm>
            <a:off x="4731174" y="927632"/>
            <a:ext cx="2570747" cy="2044687"/>
          </a:xfrm>
          <a:prstGeom prst="rect">
            <a:avLst/>
          </a:prstGeom>
        </p:spPr>
      </p:pic>
      <p:pic>
        <p:nvPicPr>
          <p:cNvPr id="11" name="Picture 10">
            <a:extLst>
              <a:ext uri="{FF2B5EF4-FFF2-40B4-BE49-F238E27FC236}">
                <a16:creationId xmlns:a16="http://schemas.microsoft.com/office/drawing/2014/main" id="{7D7E26F7-A3EB-4992-ABB0-39D0AE2190C9}"/>
              </a:ext>
            </a:extLst>
          </p:cNvPr>
          <p:cNvPicPr>
            <a:picLocks noChangeAspect="1"/>
          </p:cNvPicPr>
          <p:nvPr/>
        </p:nvPicPr>
        <p:blipFill>
          <a:blip r:embed="rId4"/>
          <a:stretch>
            <a:fillRect/>
          </a:stretch>
        </p:blipFill>
        <p:spPr>
          <a:xfrm>
            <a:off x="596800" y="3699923"/>
            <a:ext cx="2476191" cy="1957143"/>
          </a:xfrm>
          <a:prstGeom prst="rect">
            <a:avLst/>
          </a:prstGeom>
        </p:spPr>
      </p:pic>
      <p:pic>
        <p:nvPicPr>
          <p:cNvPr id="13" name="Picture 12">
            <a:extLst>
              <a:ext uri="{FF2B5EF4-FFF2-40B4-BE49-F238E27FC236}">
                <a16:creationId xmlns:a16="http://schemas.microsoft.com/office/drawing/2014/main" id="{0D517FFB-D489-471D-94BA-BCF9886A240D}"/>
              </a:ext>
            </a:extLst>
          </p:cNvPr>
          <p:cNvPicPr>
            <a:picLocks noChangeAspect="1"/>
          </p:cNvPicPr>
          <p:nvPr/>
        </p:nvPicPr>
        <p:blipFill>
          <a:blip r:embed="rId5"/>
          <a:stretch>
            <a:fillRect/>
          </a:stretch>
        </p:blipFill>
        <p:spPr>
          <a:xfrm>
            <a:off x="4857904" y="3658213"/>
            <a:ext cx="2476191" cy="1998853"/>
          </a:xfrm>
          <a:prstGeom prst="rect">
            <a:avLst/>
          </a:prstGeom>
        </p:spPr>
      </p:pic>
      <p:pic>
        <p:nvPicPr>
          <p:cNvPr id="15" name="Picture 14">
            <a:extLst>
              <a:ext uri="{FF2B5EF4-FFF2-40B4-BE49-F238E27FC236}">
                <a16:creationId xmlns:a16="http://schemas.microsoft.com/office/drawing/2014/main" id="{22111DA5-2F52-4DB9-A4AB-C4CB9858BEBA}"/>
              </a:ext>
            </a:extLst>
          </p:cNvPr>
          <p:cNvPicPr>
            <a:picLocks noChangeAspect="1"/>
          </p:cNvPicPr>
          <p:nvPr/>
        </p:nvPicPr>
        <p:blipFill>
          <a:blip r:embed="rId6"/>
          <a:stretch>
            <a:fillRect/>
          </a:stretch>
        </p:blipFill>
        <p:spPr>
          <a:xfrm>
            <a:off x="8592052" y="927632"/>
            <a:ext cx="2512981" cy="1998853"/>
          </a:xfrm>
          <a:prstGeom prst="rect">
            <a:avLst/>
          </a:prstGeom>
        </p:spPr>
      </p:pic>
      <p:sp>
        <p:nvSpPr>
          <p:cNvPr id="16" name="TextBox 15">
            <a:extLst>
              <a:ext uri="{FF2B5EF4-FFF2-40B4-BE49-F238E27FC236}">
                <a16:creationId xmlns:a16="http://schemas.microsoft.com/office/drawing/2014/main" id="{110ECC31-A75F-498E-9E0C-D67D4C41165B}"/>
              </a:ext>
            </a:extLst>
          </p:cNvPr>
          <p:cNvSpPr txBox="1"/>
          <p:nvPr/>
        </p:nvSpPr>
        <p:spPr>
          <a:xfrm>
            <a:off x="1075351" y="3149605"/>
            <a:ext cx="1631273" cy="369332"/>
          </a:xfrm>
          <a:prstGeom prst="rect">
            <a:avLst/>
          </a:prstGeom>
          <a:noFill/>
        </p:spPr>
        <p:txBody>
          <a:bodyPr wrap="square" rtlCol="0">
            <a:spAutoFit/>
          </a:bodyPr>
          <a:lstStyle/>
          <a:p>
            <a:pPr algn="ctr"/>
            <a:r>
              <a:rPr lang="zh-CN" altLang="en-US" dirty="0"/>
              <a:t>圆轨迹</a:t>
            </a:r>
          </a:p>
        </p:txBody>
      </p:sp>
      <p:sp>
        <p:nvSpPr>
          <p:cNvPr id="17" name="TextBox 16">
            <a:extLst>
              <a:ext uri="{FF2B5EF4-FFF2-40B4-BE49-F238E27FC236}">
                <a16:creationId xmlns:a16="http://schemas.microsoft.com/office/drawing/2014/main" id="{0EB18E02-C73C-470F-99AD-07E9500304D3}"/>
              </a:ext>
            </a:extLst>
          </p:cNvPr>
          <p:cNvSpPr txBox="1"/>
          <p:nvPr/>
        </p:nvSpPr>
        <p:spPr>
          <a:xfrm>
            <a:off x="5200910" y="3102974"/>
            <a:ext cx="1631273" cy="369332"/>
          </a:xfrm>
          <a:prstGeom prst="rect">
            <a:avLst/>
          </a:prstGeom>
          <a:noFill/>
        </p:spPr>
        <p:txBody>
          <a:bodyPr wrap="square" rtlCol="0">
            <a:spAutoFit/>
          </a:bodyPr>
          <a:lstStyle/>
          <a:p>
            <a:pPr algn="ctr"/>
            <a:r>
              <a:rPr lang="zh-CN" altLang="en-US" dirty="0"/>
              <a:t>力曲线</a:t>
            </a:r>
          </a:p>
        </p:txBody>
      </p:sp>
      <p:sp>
        <p:nvSpPr>
          <p:cNvPr id="18" name="TextBox 17">
            <a:extLst>
              <a:ext uri="{FF2B5EF4-FFF2-40B4-BE49-F238E27FC236}">
                <a16:creationId xmlns:a16="http://schemas.microsoft.com/office/drawing/2014/main" id="{6D7DD1EE-1080-4C15-AF3D-C4CC01F5F407}"/>
              </a:ext>
            </a:extLst>
          </p:cNvPr>
          <p:cNvSpPr txBox="1"/>
          <p:nvPr/>
        </p:nvSpPr>
        <p:spPr>
          <a:xfrm>
            <a:off x="9032905" y="3087407"/>
            <a:ext cx="1631273" cy="369332"/>
          </a:xfrm>
          <a:prstGeom prst="rect">
            <a:avLst/>
          </a:prstGeom>
          <a:noFill/>
        </p:spPr>
        <p:txBody>
          <a:bodyPr wrap="square" rtlCol="0">
            <a:spAutoFit/>
          </a:bodyPr>
          <a:lstStyle/>
          <a:p>
            <a:pPr algn="ctr"/>
            <a:r>
              <a:rPr lang="zh-CN" altLang="en-US" dirty="0"/>
              <a:t>力曲线</a:t>
            </a:r>
          </a:p>
        </p:txBody>
      </p:sp>
    </p:spTree>
    <p:extLst>
      <p:ext uri="{BB962C8B-B14F-4D97-AF65-F5344CB8AC3E}">
        <p14:creationId xmlns:p14="http://schemas.microsoft.com/office/powerpoint/2010/main" val="22532294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B182EA1-CC21-4F7D-8AEE-9D52709FB59F}"/>
              </a:ext>
            </a:extLst>
          </p:cNvPr>
          <p:cNvSpPr>
            <a:spLocks noGrp="1"/>
          </p:cNvSpPr>
          <p:nvPr>
            <p:ph type="body" sz="quarter" idx="11"/>
          </p:nvPr>
        </p:nvSpPr>
        <p:spPr/>
        <p:txBody>
          <a:bodyPr/>
          <a:lstStyle/>
          <a:p>
            <a:r>
              <a:rPr lang="zh-CN" altLang="en-US" dirty="0"/>
              <a:t>参考文献</a:t>
            </a:r>
            <a:endParaRPr lang="en-US" altLang="zh-CN" dirty="0"/>
          </a:p>
        </p:txBody>
      </p:sp>
      <p:sp>
        <p:nvSpPr>
          <p:cNvPr id="3" name="Text Placeholder 2">
            <a:extLst>
              <a:ext uri="{FF2B5EF4-FFF2-40B4-BE49-F238E27FC236}">
                <a16:creationId xmlns:a16="http://schemas.microsoft.com/office/drawing/2014/main" id="{A60526AF-4576-4574-A51F-904077F2B01C}"/>
              </a:ext>
            </a:extLst>
          </p:cNvPr>
          <p:cNvSpPr>
            <a:spLocks noGrp="1"/>
          </p:cNvSpPr>
          <p:nvPr>
            <p:ph type="body" sz="quarter" idx="12"/>
          </p:nvPr>
        </p:nvSpPr>
        <p:spPr/>
        <p:txBody>
          <a:bodyPr/>
          <a:lstStyle/>
          <a:p>
            <a:endParaRPr lang="zh-CN" altLang="en-US"/>
          </a:p>
        </p:txBody>
      </p:sp>
      <p:sp>
        <p:nvSpPr>
          <p:cNvPr id="4" name="Text Placeholder 3">
            <a:extLst>
              <a:ext uri="{FF2B5EF4-FFF2-40B4-BE49-F238E27FC236}">
                <a16:creationId xmlns:a16="http://schemas.microsoft.com/office/drawing/2014/main" id="{4D4B17A3-053D-4808-ABCB-956DE78EE103}"/>
              </a:ext>
            </a:extLst>
          </p:cNvPr>
          <p:cNvSpPr>
            <a:spLocks noGrp="1"/>
          </p:cNvSpPr>
          <p:nvPr>
            <p:ph type="body" sz="quarter" idx="13"/>
          </p:nvPr>
        </p:nvSpPr>
        <p:spPr/>
        <p:txBody>
          <a:bodyPr/>
          <a:lstStyle/>
          <a:p>
            <a:endParaRPr lang="zh-CN" altLang="en-US"/>
          </a:p>
        </p:txBody>
      </p:sp>
      <p:sp>
        <p:nvSpPr>
          <p:cNvPr id="5" name="Text Placeholder 4">
            <a:extLst>
              <a:ext uri="{FF2B5EF4-FFF2-40B4-BE49-F238E27FC236}">
                <a16:creationId xmlns:a16="http://schemas.microsoft.com/office/drawing/2014/main" id="{151A1B8B-9395-4203-934E-3F8737BC96E5}"/>
              </a:ext>
            </a:extLst>
          </p:cNvPr>
          <p:cNvSpPr>
            <a:spLocks noGrp="1"/>
          </p:cNvSpPr>
          <p:nvPr>
            <p:ph type="body" sz="quarter" idx="14"/>
          </p:nvPr>
        </p:nvSpPr>
        <p:spPr/>
        <p:txBody>
          <a:bodyPr/>
          <a:lstStyle/>
          <a:p>
            <a:r>
              <a:rPr lang="en-US" altLang="zh-CN" dirty="0" err="1">
                <a:effectLst/>
              </a:rPr>
              <a:t>Lipp</a:t>
            </a:r>
            <a:r>
              <a:rPr lang="en-US" altLang="zh-CN" dirty="0">
                <a:effectLst/>
              </a:rPr>
              <a:t>, T., &amp; Boyd, S. (2014). Minimum-time speed </a:t>
            </a:r>
            <a:r>
              <a:rPr lang="en-US" altLang="zh-CN" dirty="0" err="1">
                <a:effectLst/>
              </a:rPr>
              <a:t>optimisation</a:t>
            </a:r>
            <a:r>
              <a:rPr lang="en-US" altLang="zh-CN" dirty="0">
                <a:effectLst/>
              </a:rPr>
              <a:t> over a fixed path. </a:t>
            </a:r>
            <a:r>
              <a:rPr lang="en-US" altLang="zh-CN" i="1" dirty="0">
                <a:effectLst/>
              </a:rPr>
              <a:t>International Journal of Control</a:t>
            </a:r>
            <a:r>
              <a:rPr lang="en-US" altLang="zh-CN" dirty="0">
                <a:effectLst/>
              </a:rPr>
              <a:t>, </a:t>
            </a:r>
            <a:r>
              <a:rPr lang="en-US" altLang="zh-CN" i="1" dirty="0">
                <a:effectLst/>
              </a:rPr>
              <a:t>87</a:t>
            </a:r>
            <a:r>
              <a:rPr lang="en-US" altLang="zh-CN" dirty="0">
                <a:effectLst/>
              </a:rPr>
              <a:t>(6), 1297–1311. </a:t>
            </a:r>
            <a:r>
              <a:rPr lang="en-US" altLang="zh-CN" dirty="0">
                <a:effectLst/>
                <a:hlinkClick r:id="rId2"/>
              </a:rPr>
              <a:t>https://doi.org/10.1080/00207179.2013.875224</a:t>
            </a:r>
            <a:endParaRPr lang="en-US" altLang="zh-CN" dirty="0">
              <a:effectLst/>
            </a:endParaRPr>
          </a:p>
          <a:p>
            <a:r>
              <a:rPr lang="en-US" altLang="zh-CN" dirty="0" err="1">
                <a:effectLst/>
              </a:rPr>
              <a:t>Verscheure</a:t>
            </a:r>
            <a:r>
              <a:rPr lang="en-US" altLang="zh-CN" dirty="0">
                <a:effectLst/>
              </a:rPr>
              <a:t>, D., </a:t>
            </a:r>
            <a:r>
              <a:rPr lang="en-US" altLang="zh-CN" dirty="0" err="1">
                <a:effectLst/>
              </a:rPr>
              <a:t>Demeulenaere</a:t>
            </a:r>
            <a:r>
              <a:rPr lang="en-US" altLang="zh-CN" dirty="0">
                <a:effectLst/>
              </a:rPr>
              <a:t>, B., </a:t>
            </a:r>
            <a:r>
              <a:rPr lang="en-US" altLang="zh-CN" dirty="0" err="1">
                <a:effectLst/>
              </a:rPr>
              <a:t>Swevers</a:t>
            </a:r>
            <a:r>
              <a:rPr lang="en-US" altLang="zh-CN" dirty="0">
                <a:effectLst/>
              </a:rPr>
              <a:t>, J., De </a:t>
            </a:r>
            <a:r>
              <a:rPr lang="en-US" altLang="zh-CN" dirty="0" err="1">
                <a:effectLst/>
              </a:rPr>
              <a:t>Schutter</a:t>
            </a:r>
            <a:r>
              <a:rPr lang="en-US" altLang="zh-CN" dirty="0">
                <a:effectLst/>
              </a:rPr>
              <a:t>, J., &amp; Diehl, M. (2009). Time-optimal path tracking for robots: A convex optimization approach. </a:t>
            </a:r>
            <a:r>
              <a:rPr lang="en-US" altLang="zh-CN" i="1" dirty="0">
                <a:effectLst/>
              </a:rPr>
              <a:t>IEEE Transactions on Automatic Control</a:t>
            </a:r>
            <a:r>
              <a:rPr lang="en-US" altLang="zh-CN" dirty="0">
                <a:effectLst/>
              </a:rPr>
              <a:t>, </a:t>
            </a:r>
            <a:r>
              <a:rPr lang="en-US" altLang="zh-CN" i="1" dirty="0">
                <a:effectLst/>
              </a:rPr>
              <a:t>54</a:t>
            </a:r>
            <a:r>
              <a:rPr lang="en-US" altLang="zh-CN" dirty="0">
                <a:effectLst/>
              </a:rPr>
              <a:t>(10), 2318–2327. https://doi.org/10.1109/TAC.2009.2028959</a:t>
            </a:r>
          </a:p>
          <a:p>
            <a:r>
              <a:rPr lang="en-US" altLang="zh-CN" dirty="0" err="1">
                <a:effectLst/>
              </a:rPr>
              <a:t>Vavasis</a:t>
            </a:r>
            <a:r>
              <a:rPr lang="en-US" altLang="zh-CN" dirty="0">
                <a:effectLst/>
              </a:rPr>
              <a:t>, S. (1998). </a:t>
            </a:r>
            <a:r>
              <a:rPr lang="en-US" altLang="zh-CN" i="1" dirty="0">
                <a:effectLst/>
              </a:rPr>
              <a:t>Convex Optimization</a:t>
            </a:r>
            <a:r>
              <a:rPr lang="en-US" altLang="zh-CN" dirty="0">
                <a:effectLst/>
              </a:rPr>
              <a:t>. https://doi.org/10.1201/9781420049503-c34</a:t>
            </a:r>
          </a:p>
          <a:p>
            <a:endParaRPr lang="zh-CN" altLang="en-US" dirty="0"/>
          </a:p>
        </p:txBody>
      </p:sp>
    </p:spTree>
    <p:extLst>
      <p:ext uri="{BB962C8B-B14F-4D97-AF65-F5344CB8AC3E}">
        <p14:creationId xmlns:p14="http://schemas.microsoft.com/office/powerpoint/2010/main" val="39810975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8A74ED3E-DC16-4907-A2BD-F614B3B28DEA}"/>
              </a:ext>
            </a:extLst>
          </p:cNvPr>
          <p:cNvSpPr>
            <a:spLocks noGrp="1"/>
          </p:cNvSpPr>
          <p:nvPr>
            <p:ph type="body" sz="quarter" idx="11"/>
          </p:nvPr>
        </p:nvSpPr>
        <p:spPr/>
        <p:txBody>
          <a:bodyPr/>
          <a:lstStyle/>
          <a:p>
            <a:r>
              <a:rPr lang="zh-CN" altLang="en-US" dirty="0"/>
              <a:t>谢谢</a:t>
            </a:r>
          </a:p>
        </p:txBody>
      </p:sp>
    </p:spTree>
    <p:extLst>
      <p:ext uri="{BB962C8B-B14F-4D97-AF65-F5344CB8AC3E}">
        <p14:creationId xmlns:p14="http://schemas.microsoft.com/office/powerpoint/2010/main" val="38419589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8983C71-908B-4BB3-9B61-A78FB3838936}"/>
              </a:ext>
            </a:extLst>
          </p:cNvPr>
          <p:cNvSpPr>
            <a:spLocks noGrp="1"/>
          </p:cNvSpPr>
          <p:nvPr>
            <p:ph type="body" sz="quarter" idx="11"/>
          </p:nvPr>
        </p:nvSpPr>
        <p:spPr/>
        <p:txBody>
          <a:bodyPr/>
          <a:lstStyle/>
          <a:p>
            <a:r>
              <a:rPr lang="zh-CN" altLang="en-US" dirty="0"/>
              <a:t>确定轨迹的时间最优速度规划问题</a:t>
            </a:r>
          </a:p>
        </p:txBody>
      </p:sp>
      <p:sp>
        <p:nvSpPr>
          <p:cNvPr id="3" name="Text Placeholder 2">
            <a:extLst>
              <a:ext uri="{FF2B5EF4-FFF2-40B4-BE49-F238E27FC236}">
                <a16:creationId xmlns:a16="http://schemas.microsoft.com/office/drawing/2014/main" id="{E55C79AC-7FCC-4486-BAA1-D0164BB3857F}"/>
              </a:ext>
            </a:extLst>
          </p:cNvPr>
          <p:cNvSpPr>
            <a:spLocks noGrp="1"/>
          </p:cNvSpPr>
          <p:nvPr>
            <p:ph type="body" sz="quarter" idx="12"/>
          </p:nvPr>
        </p:nvSpPr>
        <p:spPr/>
        <p:txBody>
          <a:bodyPr/>
          <a:lstStyle/>
          <a:p>
            <a:endParaRPr lang="zh-CN" altLang="en-US"/>
          </a:p>
        </p:txBody>
      </p:sp>
      <p:sp>
        <p:nvSpPr>
          <p:cNvPr id="4" name="Text Placeholder 3">
            <a:extLst>
              <a:ext uri="{FF2B5EF4-FFF2-40B4-BE49-F238E27FC236}">
                <a16:creationId xmlns:a16="http://schemas.microsoft.com/office/drawing/2014/main" id="{24E4C1C2-BC21-4F4D-B315-7E61C0DCEB4E}"/>
              </a:ext>
            </a:extLst>
          </p:cNvPr>
          <p:cNvSpPr>
            <a:spLocks noGrp="1"/>
          </p:cNvSpPr>
          <p:nvPr>
            <p:ph type="body" sz="quarter" idx="13"/>
          </p:nvPr>
        </p:nvSpPr>
        <p:spPr/>
        <p:txBody>
          <a:bodyPr/>
          <a:lstStyle/>
          <a:p>
            <a:endParaRPr lang="zh-CN" altLang="en-US"/>
          </a:p>
        </p:txBody>
      </p:sp>
      <mc:AlternateContent xmlns:mc="http://schemas.openxmlformats.org/markup-compatibility/2006" xmlns:a14="http://schemas.microsoft.com/office/drawing/2010/main">
        <mc:Choice Requires="a14">
          <p:sp>
            <p:nvSpPr>
              <p:cNvPr id="5" name="Text Placeholder 4">
                <a:extLst>
                  <a:ext uri="{FF2B5EF4-FFF2-40B4-BE49-F238E27FC236}">
                    <a16:creationId xmlns:a16="http://schemas.microsoft.com/office/drawing/2014/main" id="{1B0DBEFC-4260-44D9-8C76-B92CBB203100}"/>
                  </a:ext>
                </a:extLst>
              </p:cNvPr>
              <p:cNvSpPr>
                <a:spLocks noGrp="1"/>
              </p:cNvSpPr>
              <p:nvPr>
                <p:ph type="body" sz="quarter" idx="14"/>
              </p:nvPr>
            </p:nvSpPr>
            <p:spPr/>
            <p:txBody>
              <a:bodyPr/>
              <a:lstStyle/>
              <a:p>
                <a:r>
                  <a:rPr lang="zh-CN" altLang="en-US" dirty="0"/>
                  <a:t>已知轨迹</a:t>
                </a:r>
                <a14:m>
                  <m:oMath xmlns:m="http://schemas.openxmlformats.org/officeDocument/2006/math">
                    <m:r>
                      <a:rPr lang="en-US" altLang="zh-CN" b="0" i="1" smtClean="0">
                        <a:latin typeface="Cambria Math" panose="02040503050406030204" pitchFamily="18" charset="0"/>
                      </a:rPr>
                      <m:t>𝑞</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𝑅</m:t>
                        </m:r>
                      </m:e>
                      <m:sup>
                        <m:r>
                          <a:rPr lang="en-US" altLang="zh-CN" b="0" i="1" smtClean="0">
                            <a:latin typeface="Cambria Math" panose="02040503050406030204" pitchFamily="18" charset="0"/>
                          </a:rPr>
                          <m:t>𝑝</m:t>
                        </m:r>
                      </m:sup>
                    </m:sSup>
                  </m:oMath>
                </a14:m>
                <a:r>
                  <a:rPr lang="zh-CN" altLang="en-US" dirty="0"/>
                  <a:t>，求解能最小化轨迹遍历时间的</a:t>
                </a:r>
                <a:r>
                  <a:rPr lang="zh-CN" altLang="en-US" b="1" i="1" dirty="0"/>
                  <a:t>控制输入</a:t>
                </a:r>
                <a:r>
                  <a:rPr lang="en-US" altLang="zh-CN" b="1" i="1" dirty="0"/>
                  <a:t>/</a:t>
                </a:r>
                <a:r>
                  <a:rPr lang="zh-CN" altLang="en-US" b="1" i="1" dirty="0"/>
                  <a:t>“速度”曲线</a:t>
                </a:r>
                <a:endParaRPr lang="en-US" altLang="zh-CN" b="1" i="1" dirty="0"/>
              </a:p>
              <a:p>
                <a:pPr lvl="1"/>
                <a:r>
                  <a:rPr lang="zh-CN" altLang="en-US" dirty="0"/>
                  <a:t>以怎样的“速度”通过每一个点，能在满足约束的条件下，尽可能地缩短通行时间</a:t>
                </a:r>
              </a:p>
            </p:txBody>
          </p:sp>
        </mc:Choice>
        <mc:Fallback xmlns="">
          <p:sp>
            <p:nvSpPr>
              <p:cNvPr id="5" name="Text Placeholder 4">
                <a:extLst>
                  <a:ext uri="{FF2B5EF4-FFF2-40B4-BE49-F238E27FC236}">
                    <a16:creationId xmlns:a16="http://schemas.microsoft.com/office/drawing/2014/main" id="{1B0DBEFC-4260-44D9-8C76-B92CBB203100}"/>
                  </a:ext>
                </a:extLst>
              </p:cNvPr>
              <p:cNvSpPr>
                <a:spLocks noGrp="1" noRot="1" noChangeAspect="1" noMove="1" noResize="1" noEditPoints="1" noAdjustHandles="1" noChangeArrowheads="1" noChangeShapeType="1" noTextEdit="1"/>
              </p:cNvSpPr>
              <p:nvPr>
                <p:ph type="body" sz="quarter" idx="14"/>
              </p:nvPr>
            </p:nvSpPr>
            <p:spPr>
              <a:blipFill>
                <a:blip r:embed="rId2"/>
                <a:stretch>
                  <a:fillRect/>
                </a:stretch>
              </a:blipFill>
            </p:spPr>
            <p:txBody>
              <a:bodyPr/>
              <a:lstStyle/>
              <a:p>
                <a:r>
                  <a:rPr lang="zh-CN" altLang="en-US">
                    <a:noFill/>
                  </a:rPr>
                  <a:t> </a:t>
                </a:r>
              </a:p>
            </p:txBody>
          </p:sp>
        </mc:Fallback>
      </mc:AlternateContent>
      <p:pic>
        <p:nvPicPr>
          <p:cNvPr id="7" name="Picture 6">
            <a:extLst>
              <a:ext uri="{FF2B5EF4-FFF2-40B4-BE49-F238E27FC236}">
                <a16:creationId xmlns:a16="http://schemas.microsoft.com/office/drawing/2014/main" id="{92767227-A106-4B43-9F85-E3C1BE0298CB}"/>
              </a:ext>
            </a:extLst>
          </p:cNvPr>
          <p:cNvPicPr>
            <a:picLocks noChangeAspect="1"/>
          </p:cNvPicPr>
          <p:nvPr/>
        </p:nvPicPr>
        <p:blipFill>
          <a:blip r:embed="rId3"/>
          <a:stretch>
            <a:fillRect/>
          </a:stretch>
        </p:blipFill>
        <p:spPr>
          <a:xfrm>
            <a:off x="297787" y="1933880"/>
            <a:ext cx="4172613" cy="3511101"/>
          </a:xfrm>
          <a:prstGeom prst="rect">
            <a:avLst/>
          </a:prstGeom>
        </p:spPr>
      </p:pic>
      <p:pic>
        <p:nvPicPr>
          <p:cNvPr id="9" name="Picture 8">
            <a:extLst>
              <a:ext uri="{FF2B5EF4-FFF2-40B4-BE49-F238E27FC236}">
                <a16:creationId xmlns:a16="http://schemas.microsoft.com/office/drawing/2014/main" id="{83E89978-6A66-4E46-AC9B-FCF97DE2BECF}"/>
              </a:ext>
            </a:extLst>
          </p:cNvPr>
          <p:cNvPicPr>
            <a:picLocks noChangeAspect="1"/>
          </p:cNvPicPr>
          <p:nvPr/>
        </p:nvPicPr>
        <p:blipFill>
          <a:blip r:embed="rId4"/>
          <a:stretch>
            <a:fillRect/>
          </a:stretch>
        </p:blipFill>
        <p:spPr>
          <a:xfrm>
            <a:off x="7166594" y="1937667"/>
            <a:ext cx="5025406" cy="3507314"/>
          </a:xfrm>
          <a:prstGeom prst="rect">
            <a:avLst/>
          </a:prstGeom>
        </p:spPr>
      </p:pic>
      <p:sp>
        <p:nvSpPr>
          <p:cNvPr id="10" name="TextBox 9">
            <a:extLst>
              <a:ext uri="{FF2B5EF4-FFF2-40B4-BE49-F238E27FC236}">
                <a16:creationId xmlns:a16="http://schemas.microsoft.com/office/drawing/2014/main" id="{631E1B55-5C09-46DA-BB2B-5C3F1DA0F862}"/>
              </a:ext>
            </a:extLst>
          </p:cNvPr>
          <p:cNvSpPr txBox="1"/>
          <p:nvPr/>
        </p:nvSpPr>
        <p:spPr>
          <a:xfrm>
            <a:off x="1292909" y="5572608"/>
            <a:ext cx="2182368" cy="369332"/>
          </a:xfrm>
          <a:prstGeom prst="rect">
            <a:avLst/>
          </a:prstGeom>
          <a:noFill/>
        </p:spPr>
        <p:txBody>
          <a:bodyPr wrap="square" rtlCol="0">
            <a:spAutoFit/>
          </a:bodyPr>
          <a:lstStyle/>
          <a:p>
            <a:pPr algn="ctr"/>
            <a:r>
              <a:rPr lang="zh-CN" altLang="en-US" dirty="0"/>
              <a:t>已知</a:t>
            </a:r>
          </a:p>
        </p:txBody>
      </p:sp>
      <p:sp>
        <p:nvSpPr>
          <p:cNvPr id="11" name="TextBox 10">
            <a:extLst>
              <a:ext uri="{FF2B5EF4-FFF2-40B4-BE49-F238E27FC236}">
                <a16:creationId xmlns:a16="http://schemas.microsoft.com/office/drawing/2014/main" id="{9DF4F948-5C5C-4FD9-9365-92ECD116EF4E}"/>
              </a:ext>
            </a:extLst>
          </p:cNvPr>
          <p:cNvSpPr txBox="1"/>
          <p:nvPr/>
        </p:nvSpPr>
        <p:spPr>
          <a:xfrm>
            <a:off x="8588113" y="5572608"/>
            <a:ext cx="2182368" cy="369332"/>
          </a:xfrm>
          <a:prstGeom prst="rect">
            <a:avLst/>
          </a:prstGeom>
          <a:noFill/>
        </p:spPr>
        <p:txBody>
          <a:bodyPr wrap="square" rtlCol="0">
            <a:spAutoFit/>
          </a:bodyPr>
          <a:lstStyle/>
          <a:p>
            <a:pPr algn="ctr"/>
            <a:r>
              <a:rPr lang="zh-CN" altLang="en-US" dirty="0"/>
              <a:t>求解</a:t>
            </a:r>
          </a:p>
        </p:txBody>
      </p:sp>
      <p:cxnSp>
        <p:nvCxnSpPr>
          <p:cNvPr id="13" name="Straight Arrow Connector 12">
            <a:extLst>
              <a:ext uri="{FF2B5EF4-FFF2-40B4-BE49-F238E27FC236}">
                <a16:creationId xmlns:a16="http://schemas.microsoft.com/office/drawing/2014/main" id="{5F7EC06A-783F-4E11-9E5E-99F1DB996D54}"/>
              </a:ext>
            </a:extLst>
          </p:cNvPr>
          <p:cNvCxnSpPr/>
          <p:nvPr/>
        </p:nvCxnSpPr>
        <p:spPr>
          <a:xfrm>
            <a:off x="4494785" y="3206496"/>
            <a:ext cx="269619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57C3E14B-BF37-443E-A85F-09430EF2F992}"/>
              </a:ext>
            </a:extLst>
          </p:cNvPr>
          <p:cNvSpPr txBox="1"/>
          <p:nvPr/>
        </p:nvSpPr>
        <p:spPr>
          <a:xfrm>
            <a:off x="4974337" y="2748601"/>
            <a:ext cx="1706880" cy="369332"/>
          </a:xfrm>
          <a:prstGeom prst="rect">
            <a:avLst/>
          </a:prstGeom>
          <a:noFill/>
        </p:spPr>
        <p:txBody>
          <a:bodyPr wrap="square" rtlCol="0">
            <a:spAutoFit/>
          </a:bodyPr>
          <a:lstStyle/>
          <a:p>
            <a:pPr algn="ctr"/>
            <a:r>
              <a:rPr lang="zh-CN" altLang="en-US" dirty="0"/>
              <a:t>时间最优</a:t>
            </a:r>
          </a:p>
        </p:txBody>
      </p:sp>
      <p:cxnSp>
        <p:nvCxnSpPr>
          <p:cNvPr id="15" name="Straight Arrow Connector 14">
            <a:extLst>
              <a:ext uri="{FF2B5EF4-FFF2-40B4-BE49-F238E27FC236}">
                <a16:creationId xmlns:a16="http://schemas.microsoft.com/office/drawing/2014/main" id="{2383E533-1F5C-4696-8E6C-307DA5978041}"/>
              </a:ext>
            </a:extLst>
          </p:cNvPr>
          <p:cNvCxnSpPr/>
          <p:nvPr/>
        </p:nvCxnSpPr>
        <p:spPr>
          <a:xfrm>
            <a:off x="4494785" y="4024332"/>
            <a:ext cx="269619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1F925472-1358-4EEB-BE7D-E6E24ECF5D48}"/>
              </a:ext>
            </a:extLst>
          </p:cNvPr>
          <p:cNvSpPr txBox="1"/>
          <p:nvPr/>
        </p:nvSpPr>
        <p:spPr>
          <a:xfrm>
            <a:off x="4974337" y="3566437"/>
            <a:ext cx="1706880" cy="369332"/>
          </a:xfrm>
          <a:prstGeom prst="rect">
            <a:avLst/>
          </a:prstGeom>
          <a:noFill/>
        </p:spPr>
        <p:txBody>
          <a:bodyPr wrap="square" rtlCol="0">
            <a:spAutoFit/>
          </a:bodyPr>
          <a:lstStyle/>
          <a:p>
            <a:pPr algn="ctr"/>
            <a:r>
              <a:rPr lang="zh-CN" altLang="en-US" dirty="0"/>
              <a:t>满足约束</a:t>
            </a:r>
          </a:p>
        </p:txBody>
      </p:sp>
    </p:spTree>
    <p:extLst>
      <p:ext uri="{BB962C8B-B14F-4D97-AF65-F5344CB8AC3E}">
        <p14:creationId xmlns:p14="http://schemas.microsoft.com/office/powerpoint/2010/main" val="15752492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A825C16-658F-40B8-A193-F96D69EF41B2}"/>
              </a:ext>
            </a:extLst>
          </p:cNvPr>
          <p:cNvSpPr>
            <a:spLocks noGrp="1"/>
          </p:cNvSpPr>
          <p:nvPr>
            <p:ph type="body" sz="quarter" idx="11"/>
          </p:nvPr>
        </p:nvSpPr>
        <p:spPr/>
        <p:txBody>
          <a:bodyPr/>
          <a:lstStyle/>
          <a:p>
            <a:r>
              <a:rPr lang="zh-CN" altLang="en-US" dirty="0"/>
              <a:t>约束条件</a:t>
            </a:r>
          </a:p>
        </p:txBody>
      </p:sp>
      <p:sp>
        <p:nvSpPr>
          <p:cNvPr id="3" name="Text Placeholder 2">
            <a:extLst>
              <a:ext uri="{FF2B5EF4-FFF2-40B4-BE49-F238E27FC236}">
                <a16:creationId xmlns:a16="http://schemas.microsoft.com/office/drawing/2014/main" id="{904EF951-F37C-47B4-B30C-0A1A83170544}"/>
              </a:ext>
            </a:extLst>
          </p:cNvPr>
          <p:cNvSpPr>
            <a:spLocks noGrp="1"/>
          </p:cNvSpPr>
          <p:nvPr>
            <p:ph type="body" sz="quarter" idx="12"/>
          </p:nvPr>
        </p:nvSpPr>
        <p:spPr/>
        <p:txBody>
          <a:bodyPr/>
          <a:lstStyle/>
          <a:p>
            <a:endParaRPr lang="zh-CN" altLang="en-US"/>
          </a:p>
        </p:txBody>
      </p:sp>
      <p:sp>
        <p:nvSpPr>
          <p:cNvPr id="4" name="Text Placeholder 3">
            <a:extLst>
              <a:ext uri="{FF2B5EF4-FFF2-40B4-BE49-F238E27FC236}">
                <a16:creationId xmlns:a16="http://schemas.microsoft.com/office/drawing/2014/main" id="{91D3A26D-8FB4-4B7C-AE35-934729DCE883}"/>
              </a:ext>
            </a:extLst>
          </p:cNvPr>
          <p:cNvSpPr>
            <a:spLocks noGrp="1"/>
          </p:cNvSpPr>
          <p:nvPr>
            <p:ph type="body" sz="quarter" idx="13"/>
          </p:nvPr>
        </p:nvSpPr>
        <p:spPr/>
        <p:txBody>
          <a:bodyPr/>
          <a:lstStyle/>
          <a:p>
            <a:endParaRPr lang="zh-CN" altLang="en-US"/>
          </a:p>
        </p:txBody>
      </p:sp>
      <mc:AlternateContent xmlns:mc="http://schemas.openxmlformats.org/markup-compatibility/2006" xmlns:a14="http://schemas.microsoft.com/office/drawing/2010/main">
        <mc:Choice Requires="a14">
          <p:sp>
            <p:nvSpPr>
              <p:cNvPr id="5" name="Text Placeholder 4">
                <a:extLst>
                  <a:ext uri="{FF2B5EF4-FFF2-40B4-BE49-F238E27FC236}">
                    <a16:creationId xmlns:a16="http://schemas.microsoft.com/office/drawing/2014/main" id="{159F4FD9-8437-4C1D-9AEB-967F36748D18}"/>
                  </a:ext>
                </a:extLst>
              </p:cNvPr>
              <p:cNvSpPr>
                <a:spLocks noGrp="1"/>
              </p:cNvSpPr>
              <p:nvPr>
                <p:ph type="body" sz="quarter" idx="14"/>
              </p:nvPr>
            </p:nvSpPr>
            <p:spPr/>
            <p:txBody>
              <a:bodyPr/>
              <a:lstStyle/>
              <a:p>
                <a:r>
                  <a:rPr lang="zh-CN" altLang="en-US" dirty="0"/>
                  <a:t>动力学约束</a:t>
                </a:r>
                <a:endParaRPr lang="en-US" altLang="zh-CN" dirty="0"/>
              </a:p>
              <a:p>
                <a:pPr lvl="1"/>
                <a14:m>
                  <m:oMath xmlns:m="http://schemas.openxmlformats.org/officeDocument/2006/math">
                    <m:r>
                      <a:rPr lang="en-US" altLang="zh-CN" b="0" i="1" smtClean="0">
                        <a:latin typeface="Cambria Math" panose="02040503050406030204" pitchFamily="18" charset="0"/>
                      </a:rPr>
                      <m:t>𝑅</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𝑞</m:t>
                        </m:r>
                      </m:e>
                    </m:d>
                    <m:r>
                      <a:rPr lang="en-US" altLang="zh-CN" b="0" i="1" smtClean="0">
                        <a:latin typeface="Cambria Math" panose="02040503050406030204" pitchFamily="18" charset="0"/>
                      </a:rPr>
                      <m:t>𝑢</m:t>
                    </m:r>
                    <m:r>
                      <a:rPr lang="en-US" altLang="zh-CN" b="0" i="1" smtClean="0">
                        <a:latin typeface="Cambria Math" panose="02040503050406030204" pitchFamily="18" charset="0"/>
                      </a:rPr>
                      <m:t>=</m:t>
                    </m:r>
                    <m:r>
                      <a:rPr lang="en-US" altLang="zh-CN" b="0" i="1" smtClean="0">
                        <a:latin typeface="Cambria Math" panose="02040503050406030204" pitchFamily="18" charset="0"/>
                      </a:rPr>
                      <m:t>𝑀</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𝑞</m:t>
                        </m:r>
                      </m:e>
                    </m:d>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𝑞</m:t>
                        </m:r>
                      </m:e>
                    </m:acc>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𝐶</m:t>
                    </m:r>
                    <m:d>
                      <m:dPr>
                        <m:ctrlPr>
                          <a:rPr lang="en-US" altLang="zh-CN" b="0" i="1" dirty="0" smtClean="0">
                            <a:latin typeface="Cambria Math" panose="02040503050406030204" pitchFamily="18" charset="0"/>
                          </a:rPr>
                        </m:ctrlPr>
                      </m:dPr>
                      <m:e>
                        <m:r>
                          <a:rPr lang="en-US" altLang="zh-CN" b="0" i="1" dirty="0" smtClean="0">
                            <a:latin typeface="Cambria Math" panose="02040503050406030204" pitchFamily="18" charset="0"/>
                          </a:rPr>
                          <m:t>𝑞</m:t>
                        </m:r>
                        <m:r>
                          <a:rPr lang="en-US" altLang="zh-CN" b="0" i="1" dirty="0" smtClean="0">
                            <a:latin typeface="Cambria Math" panose="02040503050406030204" pitchFamily="18" charset="0"/>
                          </a:rPr>
                          <m:t>,</m:t>
                        </m:r>
                        <m:acc>
                          <m:accPr>
                            <m:chr m:val="̇"/>
                            <m:ctrlPr>
                              <a:rPr lang="en-US" altLang="zh-CN" b="0" i="1" dirty="0" smtClean="0">
                                <a:latin typeface="Cambria Math" panose="02040503050406030204" pitchFamily="18" charset="0"/>
                              </a:rPr>
                            </m:ctrlPr>
                          </m:accPr>
                          <m:e>
                            <m:r>
                              <a:rPr lang="en-US" altLang="zh-CN" b="0" i="1" dirty="0" smtClean="0">
                                <a:latin typeface="Cambria Math" panose="02040503050406030204" pitchFamily="18" charset="0"/>
                              </a:rPr>
                              <m:t>𝑞</m:t>
                            </m:r>
                          </m:e>
                        </m:acc>
                      </m:e>
                    </m:d>
                    <m:acc>
                      <m:accPr>
                        <m:chr m:val="̇"/>
                        <m:ctrlPr>
                          <a:rPr lang="en-US" altLang="zh-CN" b="0" i="1" dirty="0" smtClean="0">
                            <a:latin typeface="Cambria Math" panose="02040503050406030204" pitchFamily="18" charset="0"/>
                          </a:rPr>
                        </m:ctrlPr>
                      </m:accPr>
                      <m:e>
                        <m:r>
                          <a:rPr lang="en-US" altLang="zh-CN" b="0" i="1" dirty="0" smtClean="0">
                            <a:latin typeface="Cambria Math" panose="02040503050406030204" pitchFamily="18" charset="0"/>
                          </a:rPr>
                          <m:t>𝑞</m:t>
                        </m:r>
                      </m:e>
                    </m:acc>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𝑑</m:t>
                    </m:r>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𝑞</m:t>
                    </m:r>
                    <m:r>
                      <a:rPr lang="en-US" altLang="zh-CN" b="0" i="1" dirty="0" smtClean="0">
                        <a:latin typeface="Cambria Math" panose="02040503050406030204" pitchFamily="18" charset="0"/>
                      </a:rPr>
                      <m:t>)</m:t>
                    </m:r>
                  </m:oMath>
                </a14:m>
                <a:endParaRPr lang="en-US" altLang="zh-CN" dirty="0"/>
              </a:p>
              <a:p>
                <a:pPr lvl="2"/>
                <a14:m>
                  <m:oMath xmlns:m="http://schemas.openxmlformats.org/officeDocument/2006/math">
                    <m:r>
                      <a:rPr lang="en-US" altLang="zh-CN" b="0" i="1" smtClean="0">
                        <a:latin typeface="Cambria Math" panose="02040503050406030204" pitchFamily="18" charset="0"/>
                      </a:rPr>
                      <m:t>𝑢</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ℛ</m:t>
                        </m:r>
                      </m:e>
                      <m:sup>
                        <m:r>
                          <a:rPr lang="en-US" altLang="zh-CN" b="0" i="1" smtClean="0">
                            <a:latin typeface="Cambria Math" panose="02040503050406030204" pitchFamily="18" charset="0"/>
                          </a:rPr>
                          <m:t>𝑟</m:t>
                        </m:r>
                      </m:sup>
                    </m:sSup>
                    <m:r>
                      <a:rPr lang="en-US" altLang="zh-CN" b="0" i="1" smtClean="0">
                        <a:latin typeface="Cambria Math" panose="02040503050406030204" pitchFamily="18" charset="0"/>
                      </a:rPr>
                      <m:t>,  </m:t>
                    </m:r>
                    <m:r>
                      <a:rPr lang="en-US" altLang="zh-CN" b="0" i="1" smtClean="0">
                        <a:latin typeface="Cambria Math" panose="02040503050406030204" pitchFamily="18" charset="0"/>
                      </a:rPr>
                      <m:t>𝑞</m:t>
                    </m:r>
                    <m:r>
                      <a:rPr lang="en-US" altLang="zh-CN" b="0" i="1" smtClean="0">
                        <a:latin typeface="Cambria Math" panose="02040503050406030204" pitchFamily="18" charset="0"/>
                      </a:rPr>
                      <m:t>,</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𝑞</m:t>
                        </m:r>
                      </m:e>
                    </m:acc>
                    <m:r>
                      <a:rPr lang="en-US" altLang="zh-CN" b="0" i="1" smtClean="0">
                        <a:latin typeface="Cambria Math" panose="02040503050406030204" pitchFamily="18" charset="0"/>
                      </a:rPr>
                      <m:t>,</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𝑞</m:t>
                        </m:r>
                      </m:e>
                    </m:acc>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ℛ</m:t>
                        </m:r>
                      </m:e>
                      <m:sup>
                        <m:r>
                          <a:rPr lang="en-US" altLang="zh-CN" b="0" i="1" smtClean="0">
                            <a:latin typeface="Cambria Math" panose="02040503050406030204" pitchFamily="18" charset="0"/>
                          </a:rPr>
                          <m:t>𝑝</m:t>
                        </m:r>
                      </m:sup>
                    </m:sSup>
                  </m:oMath>
                </a14:m>
                <a:endParaRPr lang="en-US" altLang="zh-CN" dirty="0"/>
              </a:p>
              <a:p>
                <a:pPr lvl="2"/>
                <a14:m>
                  <m:oMath xmlns:m="http://schemas.openxmlformats.org/officeDocument/2006/math">
                    <m:r>
                      <a:rPr lang="en-US" altLang="zh-CN" b="0" i="1" smtClean="0">
                        <a:latin typeface="Cambria Math" panose="02040503050406030204" pitchFamily="18" charset="0"/>
                      </a:rPr>
                      <m:t>𝑅</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𝑞</m:t>
                        </m:r>
                      </m:e>
                    </m:d>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ℛ</m:t>
                        </m:r>
                      </m:e>
                      <m:sup>
                        <m:r>
                          <a:rPr lang="en-US" altLang="zh-CN" b="0" i="1" smtClean="0">
                            <a:latin typeface="Cambria Math" panose="02040503050406030204" pitchFamily="18" charset="0"/>
                          </a:rPr>
                          <m:t>𝑝</m:t>
                        </m:r>
                      </m:sup>
                    </m:sSup>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ℛ</m:t>
                        </m:r>
                      </m:e>
                      <m:sup>
                        <m:r>
                          <a:rPr lang="en-US" altLang="zh-CN" b="0" i="1" smtClean="0">
                            <a:latin typeface="Cambria Math" panose="02040503050406030204" pitchFamily="18" charset="0"/>
                          </a:rPr>
                          <m:t>𝑝</m:t>
                        </m:r>
                        <m:r>
                          <a:rPr lang="en-US" altLang="zh-CN" b="0" i="1" smtClean="0">
                            <a:latin typeface="Cambria Math" panose="02040503050406030204" pitchFamily="18" charset="0"/>
                          </a:rPr>
                          <m:t>×</m:t>
                        </m:r>
                        <m:r>
                          <a:rPr lang="en-US" altLang="zh-CN" b="0" i="1" smtClean="0">
                            <a:latin typeface="Cambria Math" panose="02040503050406030204" pitchFamily="18" charset="0"/>
                          </a:rPr>
                          <m:t>𝑟</m:t>
                        </m:r>
                      </m:sup>
                    </m:sSup>
                  </m:oMath>
                </a14:m>
                <a:r>
                  <a:rPr lang="zh-CN" altLang="en-US" dirty="0"/>
                  <a:t>是控制矩阵，将控制输入</a:t>
                </a:r>
                <a:r>
                  <a:rPr lang="en-US" altLang="zh-CN" dirty="0"/>
                  <a:t>u</a:t>
                </a:r>
                <a:r>
                  <a:rPr lang="zh-CN" altLang="en-US" dirty="0"/>
                  <a:t>映射到和</a:t>
                </a:r>
                <a:r>
                  <a:rPr lang="en-US" altLang="zh-CN" dirty="0"/>
                  <a:t>q</a:t>
                </a:r>
                <a:r>
                  <a:rPr lang="zh-CN" altLang="en-US" dirty="0"/>
                  <a:t>向对应的方向</a:t>
                </a:r>
                <a:r>
                  <a:rPr lang="en-US" altLang="zh-CN" dirty="0"/>
                  <a:t>/</a:t>
                </a:r>
                <a:r>
                  <a:rPr lang="zh-CN" altLang="en-US" dirty="0"/>
                  <a:t>坐标上</a:t>
                </a:r>
                <a:endParaRPr lang="en-US" altLang="zh-CN" dirty="0"/>
              </a:p>
              <a:p>
                <a:pPr lvl="3"/>
                <a:r>
                  <a:rPr lang="zh-CN" altLang="en-US" dirty="0"/>
                  <a:t>对于车辆来说就是将车辆自身坐标系下的前向驱动力和法向力转换到世界坐标中</a:t>
                </a:r>
                <a:endParaRPr lang="en-US" altLang="zh-CN" dirty="0"/>
              </a:p>
              <a:p>
                <a:pPr lvl="2"/>
                <a14:m>
                  <m:oMath xmlns:m="http://schemas.openxmlformats.org/officeDocument/2006/math">
                    <m:r>
                      <a:rPr lang="en-US" altLang="zh-CN" b="0" i="1" smtClean="0">
                        <a:latin typeface="Cambria Math" panose="02040503050406030204" pitchFamily="18" charset="0"/>
                      </a:rPr>
                      <m:t>𝑀</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𝑞</m:t>
                        </m:r>
                      </m:e>
                    </m:d>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ℛ</m:t>
                        </m:r>
                      </m:e>
                      <m:sup>
                        <m:r>
                          <a:rPr lang="en-US" altLang="zh-CN" b="0" i="1" smtClean="0">
                            <a:latin typeface="Cambria Math" panose="02040503050406030204" pitchFamily="18" charset="0"/>
                          </a:rPr>
                          <m:t>𝑝</m:t>
                        </m:r>
                      </m:sup>
                    </m:sSup>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𝑆</m:t>
                        </m:r>
                      </m:e>
                      <m:sub>
                        <m:r>
                          <a:rPr lang="en-US" altLang="zh-CN" b="0" i="1" smtClean="0">
                            <a:latin typeface="Cambria Math" panose="02040503050406030204" pitchFamily="18" charset="0"/>
                          </a:rPr>
                          <m:t>++</m:t>
                        </m:r>
                      </m:sub>
                      <m:sup>
                        <m:r>
                          <a:rPr lang="en-US" altLang="zh-CN" b="0" i="1" smtClean="0">
                            <a:latin typeface="Cambria Math" panose="02040503050406030204" pitchFamily="18" charset="0"/>
                          </a:rPr>
                          <m:t>𝑝</m:t>
                        </m:r>
                      </m:sup>
                    </m:sSubSup>
                    <m:r>
                      <a:rPr lang="zh-CN" altLang="en-US" i="1">
                        <a:latin typeface="Cambria Math" panose="02040503050406030204" pitchFamily="18" charset="0"/>
                      </a:rPr>
                      <m:t>是</m:t>
                    </m:r>
                  </m:oMath>
                </a14:m>
                <a:r>
                  <a:rPr lang="zh-CN" altLang="en-US" dirty="0"/>
                  <a:t>质量矩阵，</a:t>
                </a:r>
                <a14:m>
                  <m:oMath xmlns:m="http://schemas.openxmlformats.org/officeDocument/2006/math">
                    <m:r>
                      <a:rPr lang="en-US" altLang="zh-CN" b="0" i="1" smtClean="0">
                        <a:latin typeface="Cambria Math" panose="02040503050406030204" pitchFamily="18" charset="0"/>
                      </a:rPr>
                      <m:t>𝐶</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𝑞</m:t>
                        </m:r>
                        <m:r>
                          <a:rPr lang="en-US" altLang="zh-CN" b="0" i="1" smtClean="0">
                            <a:latin typeface="Cambria Math" panose="02040503050406030204" pitchFamily="18" charset="0"/>
                          </a:rPr>
                          <m:t>,</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𝑞</m:t>
                            </m:r>
                          </m:e>
                        </m:acc>
                      </m:e>
                    </m:d>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ℛ</m:t>
                        </m:r>
                      </m:e>
                      <m:sup>
                        <m:r>
                          <a:rPr lang="en-US" altLang="zh-CN" b="0" i="1" smtClean="0">
                            <a:latin typeface="Cambria Math" panose="02040503050406030204" pitchFamily="18" charset="0"/>
                          </a:rPr>
                          <m:t>2</m:t>
                        </m:r>
                        <m:r>
                          <a:rPr lang="en-US" altLang="zh-CN" b="0" i="1" smtClean="0">
                            <a:latin typeface="Cambria Math" panose="02040503050406030204" pitchFamily="18" charset="0"/>
                          </a:rPr>
                          <m:t>𝑝</m:t>
                        </m:r>
                      </m:sup>
                    </m:sSup>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ℛ</m:t>
                        </m:r>
                      </m:e>
                      <m:sup>
                        <m:r>
                          <a:rPr lang="en-US" altLang="zh-CN" b="0" i="1" smtClean="0">
                            <a:latin typeface="Cambria Math" panose="02040503050406030204" pitchFamily="18" charset="0"/>
                          </a:rPr>
                          <m:t>𝑝</m:t>
                        </m:r>
                        <m:r>
                          <a:rPr lang="en-US" altLang="zh-CN" b="0" i="1" smtClean="0">
                            <a:latin typeface="Cambria Math" panose="02040503050406030204" pitchFamily="18" charset="0"/>
                          </a:rPr>
                          <m:t>×</m:t>
                        </m:r>
                        <m:r>
                          <a:rPr lang="en-US" altLang="zh-CN" b="0" i="1" smtClean="0">
                            <a:latin typeface="Cambria Math" panose="02040503050406030204" pitchFamily="18" charset="0"/>
                          </a:rPr>
                          <m:t>𝑝</m:t>
                        </m:r>
                      </m:sup>
                    </m:sSup>
                    <m:r>
                      <a:rPr lang="zh-CN" altLang="en-US" i="1">
                        <a:latin typeface="Cambria Math" panose="02040503050406030204" pitchFamily="18" charset="0"/>
                      </a:rPr>
                      <m:t>是</m:t>
                    </m:r>
                  </m:oMath>
                </a14:m>
                <a:r>
                  <a:rPr lang="zh-CN" altLang="en-US" dirty="0"/>
                  <a:t>科氏力项，该项与</a:t>
                </a:r>
                <a14:m>
                  <m:oMath xmlns:m="http://schemas.openxmlformats.org/officeDocument/2006/math">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𝑞</m:t>
                        </m:r>
                      </m:e>
                    </m:acc>
                    <m:r>
                      <a:rPr lang="zh-CN" altLang="en-US" i="1" dirty="0">
                        <a:latin typeface="Cambria Math" panose="02040503050406030204" pitchFamily="18" charset="0"/>
                      </a:rPr>
                      <m:t>间</m:t>
                    </m:r>
                  </m:oMath>
                </a14:m>
                <a:r>
                  <a:rPr lang="zh-CN" altLang="en-US" dirty="0"/>
                  <a:t>为线性关系</a:t>
                </a:r>
                <a:endParaRPr lang="en-US" altLang="zh-CN" dirty="0"/>
              </a:p>
              <a:p>
                <a:pPr lvl="2"/>
                <a14:m>
                  <m:oMath xmlns:m="http://schemas.openxmlformats.org/officeDocument/2006/math">
                    <m:r>
                      <a:rPr lang="en-US" altLang="zh-CN" b="0" i="1" smtClean="0">
                        <a:latin typeface="Cambria Math" panose="02040503050406030204" pitchFamily="18" charset="0"/>
                      </a:rPr>
                      <m:t>𝑑</m:t>
                    </m:r>
                    <m:r>
                      <a:rPr lang="en-US" altLang="zh-CN" b="0" i="1" smtClean="0">
                        <a:latin typeface="Cambria Math" panose="02040503050406030204" pitchFamily="18" charset="0"/>
                      </a:rPr>
                      <m:t>(</m:t>
                    </m:r>
                    <m:r>
                      <a:rPr lang="en-US" altLang="zh-CN" b="0" i="1" smtClean="0">
                        <a:latin typeface="Cambria Math" panose="02040503050406030204" pitchFamily="18" charset="0"/>
                      </a:rPr>
                      <m:t>𝑞</m:t>
                    </m:r>
                    <m:r>
                      <a:rPr lang="en-US" altLang="zh-CN" b="0" i="1" smtClean="0">
                        <a:latin typeface="Cambria Math" panose="02040503050406030204" pitchFamily="18" charset="0"/>
                      </a:rPr>
                      <m:t>)</m:t>
                    </m:r>
                    <m:r>
                      <a:rPr lang="zh-CN" altLang="en-US" i="1">
                        <a:latin typeface="Cambria Math" panose="02040503050406030204" pitchFamily="18" charset="0"/>
                      </a:rPr>
                      <m:t>是</m:t>
                    </m:r>
                  </m:oMath>
                </a14:m>
                <a:r>
                  <a:rPr lang="zh-CN" altLang="en-US" dirty="0"/>
                  <a:t>外部作用力，与</a:t>
                </a:r>
                <a14:m>
                  <m:oMath xmlns:m="http://schemas.openxmlformats.org/officeDocument/2006/math">
                    <m:r>
                      <a:rPr lang="en-US" altLang="zh-CN" b="0" i="1" smtClean="0">
                        <a:latin typeface="Cambria Math" panose="02040503050406030204" pitchFamily="18" charset="0"/>
                      </a:rPr>
                      <m:t>𝑞</m:t>
                    </m:r>
                  </m:oMath>
                </a14:m>
                <a:r>
                  <a:rPr lang="zh-CN" altLang="en-US" b="0" dirty="0"/>
                  <a:t>相关</a:t>
                </a:r>
                <a:endParaRPr lang="en-US" altLang="zh-CN" b="0" dirty="0"/>
              </a:p>
              <a:p>
                <a:pPr marL="228600" lvl="2">
                  <a:spcBef>
                    <a:spcPts val="1000"/>
                  </a:spcBef>
                  <a:buBlip>
                    <a:blip r:embed="rId2"/>
                  </a:buBlip>
                </a:pPr>
                <a:r>
                  <a:rPr lang="zh-CN" altLang="en-US" sz="2000" dirty="0"/>
                  <a:t>控制约束</a:t>
                </a:r>
                <a:endParaRPr lang="en-US" altLang="zh-CN" dirty="0"/>
              </a:p>
              <a:p>
                <a:pPr lvl="1"/>
                <a14:m>
                  <m:oMath xmlns:m="http://schemas.openxmlformats.org/officeDocument/2006/math">
                    <m:d>
                      <m:dPr>
                        <m:ctrlPr>
                          <a:rPr lang="en-US" altLang="zh-CN" sz="2000" i="1" smtClean="0">
                            <a:latin typeface="Cambria Math" panose="02040503050406030204" pitchFamily="18" charset="0"/>
                          </a:rPr>
                        </m:ctrlPr>
                      </m:dPr>
                      <m:e>
                        <m:sSup>
                          <m:sSupPr>
                            <m:ctrlPr>
                              <a:rPr lang="en-US" altLang="zh-CN" sz="2000" i="1">
                                <a:latin typeface="Cambria Math" panose="02040503050406030204" pitchFamily="18" charset="0"/>
                              </a:rPr>
                            </m:ctrlPr>
                          </m:sSupPr>
                          <m:e>
                            <m:acc>
                              <m:accPr>
                                <m:chr m:val="̇"/>
                                <m:ctrlPr>
                                  <a:rPr lang="en-US" altLang="zh-CN" sz="2000" i="1">
                                    <a:latin typeface="Cambria Math" panose="02040503050406030204" pitchFamily="18" charset="0"/>
                                  </a:rPr>
                                </m:ctrlPr>
                              </m:accPr>
                              <m:e>
                                <m:r>
                                  <a:rPr lang="en-US" altLang="zh-CN" sz="2000" i="1">
                                    <a:latin typeface="Cambria Math" panose="02040503050406030204" pitchFamily="18" charset="0"/>
                                  </a:rPr>
                                  <m:t>𝑞</m:t>
                                </m:r>
                              </m:e>
                            </m:acc>
                          </m:e>
                          <m:sup>
                            <m:r>
                              <a:rPr lang="en-US" altLang="zh-CN" sz="2000" i="1">
                                <a:latin typeface="Cambria Math" panose="02040503050406030204" pitchFamily="18" charset="0"/>
                              </a:rPr>
                              <m:t>2</m:t>
                            </m:r>
                          </m:sup>
                        </m:sSup>
                        <m:r>
                          <a:rPr lang="en-US" altLang="zh-CN" sz="2000" i="1">
                            <a:latin typeface="Cambria Math" panose="02040503050406030204" pitchFamily="18" charset="0"/>
                          </a:rPr>
                          <m:t>,</m:t>
                        </m:r>
                        <m:acc>
                          <m:accPr>
                            <m:chr m:val="̈"/>
                            <m:ctrlPr>
                              <a:rPr lang="en-US" altLang="zh-CN" sz="2000" i="1">
                                <a:latin typeface="Cambria Math" panose="02040503050406030204" pitchFamily="18" charset="0"/>
                              </a:rPr>
                            </m:ctrlPr>
                          </m:accPr>
                          <m:e>
                            <m:r>
                              <a:rPr lang="en-US" altLang="zh-CN" sz="2000" i="1">
                                <a:latin typeface="Cambria Math" panose="02040503050406030204" pitchFamily="18" charset="0"/>
                              </a:rPr>
                              <m:t>𝑞</m:t>
                            </m:r>
                          </m:e>
                        </m:acc>
                        <m:r>
                          <a:rPr lang="en-US" altLang="zh-CN" sz="2000" i="1">
                            <a:latin typeface="Cambria Math" panose="02040503050406030204" pitchFamily="18" charset="0"/>
                          </a:rPr>
                          <m:t>,</m:t>
                        </m:r>
                        <m:r>
                          <a:rPr lang="en-US" altLang="zh-CN" sz="2000" i="1">
                            <a:latin typeface="Cambria Math" panose="02040503050406030204" pitchFamily="18" charset="0"/>
                          </a:rPr>
                          <m:t>𝑢</m:t>
                        </m:r>
                      </m:e>
                    </m:d>
                    <m:r>
                      <a:rPr lang="en-US" altLang="zh-CN" sz="2000" i="1">
                        <a:latin typeface="Cambria Math" panose="02040503050406030204" pitchFamily="18" charset="0"/>
                      </a:rPr>
                      <m:t>∈</m:t>
                    </m:r>
                    <m:r>
                      <a:rPr lang="en-US" altLang="zh-CN" sz="2000" i="1">
                        <a:latin typeface="Cambria Math" panose="02040503050406030204" pitchFamily="18" charset="0"/>
                      </a:rPr>
                      <m:t>𝒞</m:t>
                    </m:r>
                    <m:d>
                      <m:dPr>
                        <m:ctrlPr>
                          <a:rPr lang="en-US" altLang="zh-CN" sz="2000" i="1">
                            <a:latin typeface="Cambria Math" panose="02040503050406030204" pitchFamily="18" charset="0"/>
                          </a:rPr>
                        </m:ctrlPr>
                      </m:dPr>
                      <m:e>
                        <m:r>
                          <a:rPr lang="en-US" altLang="zh-CN" sz="2000" i="1">
                            <a:latin typeface="Cambria Math" panose="02040503050406030204" pitchFamily="18" charset="0"/>
                          </a:rPr>
                          <m:t>𝑞</m:t>
                        </m:r>
                      </m:e>
                    </m:d>
                    <m:r>
                      <a:rPr lang="en-US" altLang="zh-CN" sz="2000" b="0" i="1" smtClean="0">
                        <a:solidFill>
                          <a:schemeClr val="tx2">
                            <a:lumMod val="50000"/>
                            <a:lumOff val="50000"/>
                          </a:schemeClr>
                        </a:solidFill>
                        <a:latin typeface="Cambria Math" panose="02040503050406030204" pitchFamily="18" charset="0"/>
                      </a:rPr>
                      <m:t>,  </m:t>
                    </m:r>
                    <m:r>
                      <a:rPr lang="zh-CN" altLang="en-US" i="1">
                        <a:solidFill>
                          <a:schemeClr val="tx2">
                            <a:lumMod val="50000"/>
                            <a:lumOff val="50000"/>
                          </a:schemeClr>
                        </a:solidFill>
                        <a:latin typeface="Cambria Math" panose="02040503050406030204" pitchFamily="18" charset="0"/>
                      </a:rPr>
                      <m:t>论文中</m:t>
                    </m:r>
                    <m:r>
                      <a:rPr lang="en-US" altLang="zh-CN" sz="2000" b="0" i="1" smtClean="0">
                        <a:solidFill>
                          <a:schemeClr val="tx2">
                            <a:lumMod val="50000"/>
                            <a:lumOff val="50000"/>
                          </a:schemeClr>
                        </a:solidFill>
                        <a:latin typeface="Cambria Math" panose="02040503050406030204" pitchFamily="18" charset="0"/>
                      </a:rPr>
                      <m:t>𝒞</m:t>
                    </m:r>
                    <m:d>
                      <m:dPr>
                        <m:ctrlPr>
                          <a:rPr lang="en-US" altLang="zh-CN" sz="2000" b="0" i="1" smtClean="0">
                            <a:solidFill>
                              <a:schemeClr val="tx2">
                                <a:lumMod val="50000"/>
                                <a:lumOff val="50000"/>
                              </a:schemeClr>
                            </a:solidFill>
                            <a:latin typeface="Cambria Math" panose="02040503050406030204" pitchFamily="18" charset="0"/>
                          </a:rPr>
                        </m:ctrlPr>
                      </m:dPr>
                      <m:e>
                        <m:r>
                          <a:rPr lang="en-US" altLang="zh-CN" sz="2000" b="0" i="1" smtClean="0">
                            <a:solidFill>
                              <a:schemeClr val="tx2">
                                <a:lumMod val="50000"/>
                                <a:lumOff val="50000"/>
                              </a:schemeClr>
                            </a:solidFill>
                            <a:latin typeface="Cambria Math" panose="02040503050406030204" pitchFamily="18" charset="0"/>
                          </a:rPr>
                          <m:t>𝑞</m:t>
                        </m:r>
                      </m:e>
                    </m:d>
                    <m:r>
                      <a:rPr lang="en-US" altLang="zh-CN" sz="2000" b="0" i="1" smtClean="0">
                        <a:solidFill>
                          <a:schemeClr val="tx2">
                            <a:lumMod val="50000"/>
                            <a:lumOff val="50000"/>
                          </a:schemeClr>
                        </a:solidFill>
                        <a:latin typeface="Cambria Math" panose="02040503050406030204" pitchFamily="18" charset="0"/>
                      </a:rPr>
                      <m:t>⊆</m:t>
                    </m:r>
                    <m:sSup>
                      <m:sSupPr>
                        <m:ctrlPr>
                          <a:rPr lang="en-US" altLang="zh-CN" sz="2000" b="0" i="1" smtClean="0">
                            <a:solidFill>
                              <a:schemeClr val="tx2">
                                <a:lumMod val="50000"/>
                                <a:lumOff val="50000"/>
                              </a:schemeClr>
                            </a:solidFill>
                            <a:latin typeface="Cambria Math" panose="02040503050406030204" pitchFamily="18" charset="0"/>
                          </a:rPr>
                        </m:ctrlPr>
                      </m:sSupPr>
                      <m:e>
                        <m:r>
                          <a:rPr lang="en-US" altLang="zh-CN" sz="2000" b="0" i="1" smtClean="0">
                            <a:solidFill>
                              <a:schemeClr val="tx2">
                                <a:lumMod val="50000"/>
                                <a:lumOff val="50000"/>
                              </a:schemeClr>
                            </a:solidFill>
                            <a:latin typeface="Cambria Math" panose="02040503050406030204" pitchFamily="18" charset="0"/>
                          </a:rPr>
                          <m:t>ℛ</m:t>
                        </m:r>
                      </m:e>
                      <m:sup>
                        <m:r>
                          <a:rPr lang="en-US" altLang="zh-CN" sz="2000" b="0" i="1" smtClean="0">
                            <a:solidFill>
                              <a:schemeClr val="tx2">
                                <a:lumMod val="50000"/>
                                <a:lumOff val="50000"/>
                              </a:schemeClr>
                            </a:solidFill>
                            <a:latin typeface="Cambria Math" panose="02040503050406030204" pitchFamily="18" charset="0"/>
                          </a:rPr>
                          <m:t>𝑝</m:t>
                        </m:r>
                        <m:r>
                          <a:rPr lang="en-US" altLang="zh-CN" sz="2000" b="0" i="1" smtClean="0">
                            <a:solidFill>
                              <a:schemeClr val="tx2">
                                <a:lumMod val="50000"/>
                                <a:lumOff val="50000"/>
                              </a:schemeClr>
                            </a:solidFill>
                            <a:latin typeface="Cambria Math" panose="02040503050406030204" pitchFamily="18" charset="0"/>
                          </a:rPr>
                          <m:t>×</m:t>
                        </m:r>
                        <m:r>
                          <a:rPr lang="en-US" altLang="zh-CN" sz="2000" b="0" i="1" smtClean="0">
                            <a:solidFill>
                              <a:schemeClr val="tx2">
                                <a:lumMod val="50000"/>
                                <a:lumOff val="50000"/>
                              </a:schemeClr>
                            </a:solidFill>
                            <a:latin typeface="Cambria Math" panose="02040503050406030204" pitchFamily="18" charset="0"/>
                          </a:rPr>
                          <m:t>𝑝</m:t>
                        </m:r>
                        <m:r>
                          <a:rPr lang="en-US" altLang="zh-CN" sz="2000" b="0" i="1" smtClean="0">
                            <a:solidFill>
                              <a:schemeClr val="tx2">
                                <a:lumMod val="50000"/>
                                <a:lumOff val="50000"/>
                              </a:schemeClr>
                            </a:solidFill>
                            <a:latin typeface="Cambria Math" panose="02040503050406030204" pitchFamily="18" charset="0"/>
                          </a:rPr>
                          <m:t>×</m:t>
                        </m:r>
                        <m:r>
                          <a:rPr lang="en-US" altLang="zh-CN" sz="2000" b="0" i="1" smtClean="0">
                            <a:solidFill>
                              <a:schemeClr val="tx2">
                                <a:lumMod val="50000"/>
                                <a:lumOff val="50000"/>
                              </a:schemeClr>
                            </a:solidFill>
                            <a:latin typeface="Cambria Math" panose="02040503050406030204" pitchFamily="18" charset="0"/>
                          </a:rPr>
                          <m:t>𝑟</m:t>
                        </m:r>
                      </m:sup>
                    </m:sSup>
                  </m:oMath>
                </a14:m>
                <a:r>
                  <a:rPr lang="zh-CN" altLang="en-US" dirty="0">
                    <a:solidFill>
                      <a:schemeClr val="tx2">
                        <a:lumMod val="50000"/>
                        <a:lumOff val="50000"/>
                      </a:schemeClr>
                    </a:solidFill>
                  </a:rPr>
                  <a:t>是一个凸集</a:t>
                </a:r>
                <a:endParaRPr lang="en-US" altLang="zh-CN" dirty="0"/>
              </a:p>
              <a:p>
                <a:pPr lvl="1"/>
                <a:r>
                  <a:rPr lang="zh-CN" altLang="en-US" dirty="0"/>
                  <a:t>该约束在不同问题下有不同的表述，但一般为最大速度</a:t>
                </a:r>
                <a:r>
                  <a:rPr lang="en-US" altLang="zh-CN" dirty="0"/>
                  <a:t>/</a:t>
                </a:r>
                <a:r>
                  <a:rPr lang="zh-CN" altLang="en-US" dirty="0"/>
                  <a:t>加速度</a:t>
                </a:r>
                <a:r>
                  <a:rPr lang="en-US" altLang="zh-CN" dirty="0"/>
                  <a:t>/</a:t>
                </a:r>
                <a:r>
                  <a:rPr lang="zh-CN" altLang="en-US" dirty="0"/>
                  <a:t>动摩擦等不等式约束</a:t>
                </a:r>
                <a:endParaRPr lang="en-US" altLang="zh-CN" dirty="0"/>
              </a:p>
              <a:p>
                <a:pPr marL="228600" lvl="2">
                  <a:spcBef>
                    <a:spcPts val="1000"/>
                  </a:spcBef>
                  <a:buBlip>
                    <a:blip r:embed="rId2"/>
                  </a:buBlip>
                </a:pPr>
                <a:endParaRPr lang="en-US" altLang="zh-CN" sz="2000" i="1" dirty="0">
                  <a:latin typeface="Cambria Math" panose="02040503050406030204" pitchFamily="18" charset="0"/>
                </a:endParaRPr>
              </a:p>
            </p:txBody>
          </p:sp>
        </mc:Choice>
        <mc:Fallback xmlns="">
          <p:sp>
            <p:nvSpPr>
              <p:cNvPr id="5" name="Text Placeholder 4">
                <a:extLst>
                  <a:ext uri="{FF2B5EF4-FFF2-40B4-BE49-F238E27FC236}">
                    <a16:creationId xmlns:a16="http://schemas.microsoft.com/office/drawing/2014/main" id="{159F4FD9-8437-4C1D-9AEB-967F36748D18}"/>
                  </a:ext>
                </a:extLst>
              </p:cNvPr>
              <p:cNvSpPr>
                <a:spLocks noGrp="1" noRot="1" noChangeAspect="1" noMove="1" noResize="1" noEditPoints="1" noAdjustHandles="1" noChangeArrowheads="1" noChangeShapeType="1" noTextEdit="1"/>
              </p:cNvSpPr>
              <p:nvPr>
                <p:ph type="body" sz="quarter" idx="14"/>
              </p:nvPr>
            </p:nvSpPr>
            <p:spPr>
              <a:blipFill>
                <a:blip r:embed="rId3"/>
                <a:stretch>
                  <a:fillRect/>
                </a:stretch>
              </a:blipFill>
            </p:spPr>
            <p:txBody>
              <a:bodyPr/>
              <a:lstStyle/>
              <a:p>
                <a:r>
                  <a:rPr lang="zh-CN" altLang="en-US">
                    <a:noFill/>
                  </a:rPr>
                  <a:t> </a:t>
                </a:r>
              </a:p>
            </p:txBody>
          </p:sp>
        </mc:Fallback>
      </mc:AlternateContent>
      <p:pic>
        <p:nvPicPr>
          <p:cNvPr id="8" name="Picture 7">
            <a:extLst>
              <a:ext uri="{FF2B5EF4-FFF2-40B4-BE49-F238E27FC236}">
                <a16:creationId xmlns:a16="http://schemas.microsoft.com/office/drawing/2014/main" id="{6B89745B-7FC1-42FF-8931-8CA172AE7D47}"/>
              </a:ext>
            </a:extLst>
          </p:cNvPr>
          <p:cNvPicPr>
            <a:picLocks noChangeAspect="1"/>
          </p:cNvPicPr>
          <p:nvPr/>
        </p:nvPicPr>
        <p:blipFill>
          <a:blip r:embed="rId4"/>
          <a:stretch>
            <a:fillRect/>
          </a:stretch>
        </p:blipFill>
        <p:spPr>
          <a:xfrm>
            <a:off x="9156569" y="766710"/>
            <a:ext cx="2730631" cy="2130553"/>
          </a:xfrm>
          <a:prstGeom prst="rect">
            <a:avLst/>
          </a:prstGeom>
        </p:spPr>
      </p:pic>
    </p:spTree>
    <p:extLst>
      <p:ext uri="{BB962C8B-B14F-4D97-AF65-F5344CB8AC3E}">
        <p14:creationId xmlns:p14="http://schemas.microsoft.com/office/powerpoint/2010/main" val="22304389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B9A27DF-596D-4F72-8DEF-B387AFBCF4AA}"/>
              </a:ext>
            </a:extLst>
          </p:cNvPr>
          <p:cNvSpPr>
            <a:spLocks noGrp="1"/>
          </p:cNvSpPr>
          <p:nvPr>
            <p:ph type="body" sz="quarter" idx="11"/>
          </p:nvPr>
        </p:nvSpPr>
        <p:spPr/>
        <p:txBody>
          <a:bodyPr/>
          <a:lstStyle/>
          <a:p>
            <a:r>
              <a:rPr lang="zh-CN" altLang="en-US" dirty="0"/>
              <a:t>轨迹的参数化描述</a:t>
            </a:r>
          </a:p>
        </p:txBody>
      </p:sp>
      <p:sp>
        <p:nvSpPr>
          <p:cNvPr id="3" name="Text Placeholder 2">
            <a:extLst>
              <a:ext uri="{FF2B5EF4-FFF2-40B4-BE49-F238E27FC236}">
                <a16:creationId xmlns:a16="http://schemas.microsoft.com/office/drawing/2014/main" id="{3205F79C-158D-4197-9293-536C5F1EA551}"/>
              </a:ext>
            </a:extLst>
          </p:cNvPr>
          <p:cNvSpPr>
            <a:spLocks noGrp="1"/>
          </p:cNvSpPr>
          <p:nvPr>
            <p:ph type="body" sz="quarter" idx="12"/>
          </p:nvPr>
        </p:nvSpPr>
        <p:spPr/>
        <p:txBody>
          <a:bodyPr/>
          <a:lstStyle/>
          <a:p>
            <a:endParaRPr lang="zh-CN" altLang="en-US"/>
          </a:p>
        </p:txBody>
      </p:sp>
      <p:sp>
        <p:nvSpPr>
          <p:cNvPr id="4" name="Text Placeholder 3">
            <a:extLst>
              <a:ext uri="{FF2B5EF4-FFF2-40B4-BE49-F238E27FC236}">
                <a16:creationId xmlns:a16="http://schemas.microsoft.com/office/drawing/2014/main" id="{4726FF6C-CD55-4E86-A077-6793AB6ED760}"/>
              </a:ext>
            </a:extLst>
          </p:cNvPr>
          <p:cNvSpPr>
            <a:spLocks noGrp="1"/>
          </p:cNvSpPr>
          <p:nvPr>
            <p:ph type="body" sz="quarter" idx="13"/>
          </p:nvPr>
        </p:nvSpPr>
        <p:spPr/>
        <p:txBody>
          <a:bodyPr/>
          <a:lstStyle/>
          <a:p>
            <a:endParaRPr lang="zh-CN" altLang="en-US"/>
          </a:p>
        </p:txBody>
      </p:sp>
      <mc:AlternateContent xmlns:mc="http://schemas.openxmlformats.org/markup-compatibility/2006">
        <mc:Choice xmlns:a14="http://schemas.microsoft.com/office/drawing/2010/main" Requires="a14">
          <p:sp>
            <p:nvSpPr>
              <p:cNvPr id="5" name="Text Placeholder 4">
                <a:extLst>
                  <a:ext uri="{FF2B5EF4-FFF2-40B4-BE49-F238E27FC236}">
                    <a16:creationId xmlns:a16="http://schemas.microsoft.com/office/drawing/2014/main" id="{237FB3C8-CCC4-46EA-B455-6F390A1A0836}"/>
                  </a:ext>
                </a:extLst>
              </p:cNvPr>
              <p:cNvSpPr>
                <a:spLocks noGrp="1"/>
              </p:cNvSpPr>
              <p:nvPr>
                <p:ph type="body" sz="quarter" idx="14"/>
              </p:nvPr>
            </p:nvSpPr>
            <p:spPr>
              <a:xfrm>
                <a:off x="319056" y="766710"/>
                <a:ext cx="7398206" cy="4765791"/>
              </a:xfrm>
            </p:spPr>
            <p:txBody>
              <a:bodyPr/>
              <a:lstStyle/>
              <a:p>
                <a:pPr>
                  <a:buFont typeface="Arial" panose="020B0604020202020204" pitchFamily="34" charset="0"/>
                  <a:buChar char="•"/>
                </a:pPr>
                <a:r>
                  <a:rPr lang="zh-CN" altLang="en-US" dirty="0"/>
                  <a:t>定义广义轨迹</a:t>
                </a:r>
                <a14:m>
                  <m:oMath xmlns:m="http://schemas.openxmlformats.org/officeDocument/2006/math">
                    <m:r>
                      <a:rPr lang="en-US" altLang="zh-CN">
                        <a:latin typeface="Cambria Math" panose="02040503050406030204" pitchFamily="18" charset="0"/>
                      </a:rPr>
                      <m:t>𝑠</m:t>
                    </m:r>
                    <m:d>
                      <m:dPr>
                        <m:ctrlPr>
                          <a:rPr lang="en-US" altLang="zh-CN" i="1">
                            <a:latin typeface="Cambria Math" panose="02040503050406030204" pitchFamily="18" charset="0"/>
                          </a:rPr>
                        </m:ctrlPr>
                      </m:dPr>
                      <m:e>
                        <m:r>
                          <a:rPr lang="en-US" altLang="zh-CN">
                            <a:latin typeface="Cambria Math" panose="02040503050406030204" pitchFamily="18" charset="0"/>
                          </a:rPr>
                          <m:t>𝜃</m:t>
                        </m:r>
                      </m:e>
                    </m:d>
                    <m:r>
                      <a:rPr lang="en-US" altLang="zh-CN">
                        <a:latin typeface="Cambria Math" panose="02040503050406030204" pitchFamily="18" charset="0"/>
                      </a:rPr>
                      <m:t>:</m:t>
                    </m:r>
                    <m:d>
                      <m:dPr>
                        <m:begChr m:val="["/>
                        <m:endChr m:val="]"/>
                        <m:ctrlPr>
                          <a:rPr lang="en-US" altLang="zh-CN" i="1">
                            <a:latin typeface="Cambria Math" panose="02040503050406030204" pitchFamily="18" charset="0"/>
                          </a:rPr>
                        </m:ctrlPr>
                      </m:dPr>
                      <m:e>
                        <m:r>
                          <a:rPr lang="en-US" altLang="zh-CN">
                            <a:latin typeface="Cambria Math" panose="02040503050406030204" pitchFamily="18" charset="0"/>
                          </a:rPr>
                          <m:t>0,1</m:t>
                        </m:r>
                      </m:e>
                    </m:d>
                    <m:r>
                      <a:rPr lang="en-US" altLang="zh-CN">
                        <a:latin typeface="Cambria Math" panose="02040503050406030204" pitchFamily="18" charset="0"/>
                      </a:rPr>
                      <m:t>→</m:t>
                    </m:r>
                    <m:sSup>
                      <m:sSupPr>
                        <m:ctrlPr>
                          <a:rPr lang="en-US" altLang="zh-CN" i="1">
                            <a:latin typeface="Cambria Math" panose="02040503050406030204" pitchFamily="18" charset="0"/>
                          </a:rPr>
                        </m:ctrlPr>
                      </m:sSupPr>
                      <m:e>
                        <m:r>
                          <a:rPr lang="en-US" altLang="zh-CN">
                            <a:latin typeface="Cambria Math" panose="02040503050406030204" pitchFamily="18" charset="0"/>
                          </a:rPr>
                          <m:t>ℛ</m:t>
                        </m:r>
                      </m:e>
                      <m:sup>
                        <m:r>
                          <a:rPr lang="en-US" altLang="zh-CN">
                            <a:latin typeface="Cambria Math" panose="02040503050406030204" pitchFamily="18" charset="0"/>
                          </a:rPr>
                          <m:t>𝑝</m:t>
                        </m:r>
                      </m:sup>
                    </m:sSup>
                    <m:r>
                      <a:rPr lang="zh-CN" altLang="en-US">
                        <a:latin typeface="Cambria Math" panose="02040503050406030204" pitchFamily="18" charset="0"/>
                      </a:rPr>
                      <m:t>，</m:t>
                    </m:r>
                    <m:r>
                      <a:rPr lang="en-US" altLang="zh-CN">
                        <a:latin typeface="Cambria Math" panose="02040503050406030204" pitchFamily="18" charset="0"/>
                      </a:rPr>
                      <m:t>𝜃</m:t>
                    </m:r>
                    <m:r>
                      <a:rPr lang="en-US" altLang="zh-CN">
                        <a:latin typeface="Cambria Math" panose="02040503050406030204" pitchFamily="18" charset="0"/>
                      </a:rPr>
                      <m:t>∈[0,1]</m:t>
                    </m:r>
                    <m:r>
                      <a:rPr lang="zh-CN" altLang="en-US" i="1">
                        <a:latin typeface="Cambria Math" panose="02040503050406030204" pitchFamily="18" charset="0"/>
                      </a:rPr>
                      <m:t>是</m:t>
                    </m:r>
                  </m:oMath>
                </a14:m>
                <a:r>
                  <a:rPr lang="zh-CN" altLang="en-US" dirty="0"/>
                  <a:t>轨迹参数坐标</a:t>
                </a:r>
                <a:endParaRPr lang="en-US" altLang="zh-CN" dirty="0"/>
              </a:p>
              <a:p>
                <a:pPr>
                  <a:buFont typeface="Arial" panose="020B0604020202020204" pitchFamily="34" charset="0"/>
                  <a:buChar char="•"/>
                </a:pPr>
                <a:r>
                  <a:rPr lang="zh-CN" altLang="en-US" dirty="0"/>
                  <a:t>与真实轨迹之间存在如下关系：</a:t>
                </a:r>
                <a14:m>
                  <m:oMath xmlns:m="http://schemas.openxmlformats.org/officeDocument/2006/math">
                    <m:r>
                      <a:rPr lang="en-US" altLang="zh-CN" b="0" i="1" smtClean="0">
                        <a:latin typeface="Cambria Math" panose="02040503050406030204" pitchFamily="18" charset="0"/>
                      </a:rPr>
                      <m:t>𝑠</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𝜃</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𝑡</m:t>
                            </m:r>
                          </m:e>
                        </m:d>
                      </m:e>
                    </m:d>
                    <m:r>
                      <a:rPr lang="en-US" altLang="zh-CN" b="0" i="1" smtClean="0">
                        <a:latin typeface="Cambria Math" panose="02040503050406030204" pitchFamily="18" charset="0"/>
                      </a:rPr>
                      <m:t>=</m:t>
                    </m:r>
                    <m:r>
                      <a:rPr lang="en-US" altLang="zh-CN" b="0" i="1" smtClean="0">
                        <a:latin typeface="Cambria Math" panose="02040503050406030204" pitchFamily="18" charset="0"/>
                      </a:rPr>
                      <m:t>𝑞</m:t>
                    </m:r>
                    <m:r>
                      <a:rPr lang="en-US" altLang="zh-CN" b="0" i="1" smtClean="0">
                        <a:latin typeface="Cambria Math" panose="02040503050406030204" pitchFamily="18" charset="0"/>
                      </a:rPr>
                      <m:t>(</m:t>
                    </m:r>
                    <m:r>
                      <a:rPr lang="en-US" altLang="zh-CN" b="0" i="1" smtClean="0">
                        <a:latin typeface="Cambria Math" panose="02040503050406030204" pitchFamily="18" charset="0"/>
                      </a:rPr>
                      <m:t>𝑡</m:t>
                    </m:r>
                    <m:r>
                      <a:rPr lang="en-US" altLang="zh-CN" b="0" i="1" smtClean="0">
                        <a:latin typeface="Cambria Math" panose="02040503050406030204" pitchFamily="18" charset="0"/>
                      </a:rPr>
                      <m:t>)</m:t>
                    </m:r>
                  </m:oMath>
                </a14:m>
                <a:endParaRPr lang="en-US" altLang="zh-CN" dirty="0"/>
              </a:p>
              <a:p>
                <a:pPr>
                  <a:buFont typeface="Arial" panose="020B0604020202020204" pitchFamily="34" charset="0"/>
                  <a:buChar char="•"/>
                </a:pPr>
                <a:r>
                  <a:rPr lang="zh-CN" altLang="en-US" dirty="0"/>
                  <a:t>导数关系：</a:t>
                </a:r>
                <a:endParaRPr lang="en-US" altLang="zh-CN" dirty="0"/>
              </a:p>
              <a:p>
                <a:pPr marL="0" indent="0">
                  <a:buNone/>
                </a:pPr>
                <a14:m>
                  <m:oMathPara xmlns:m="http://schemas.openxmlformats.org/officeDocument/2006/math">
                    <m:oMathParaPr>
                      <m:jc m:val="centerGroup"/>
                    </m:oMathParaPr>
                    <m:oMath xmlns:m="http://schemas.openxmlformats.org/officeDocument/2006/math">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𝑞</m:t>
                          </m:r>
                        </m:e>
                      </m:acc>
                      <m:d>
                        <m:dPr>
                          <m:ctrlPr>
                            <a:rPr lang="en-US" altLang="zh-CN" b="0" i="1" dirty="0" smtClean="0">
                              <a:latin typeface="Cambria Math" panose="02040503050406030204" pitchFamily="18" charset="0"/>
                            </a:rPr>
                          </m:ctrlPr>
                        </m:dPr>
                        <m:e>
                          <m:r>
                            <a:rPr lang="en-US" altLang="zh-CN" b="0" i="1" dirty="0" smtClean="0">
                              <a:latin typeface="Cambria Math" panose="02040503050406030204" pitchFamily="18" charset="0"/>
                            </a:rPr>
                            <m:t>𝑡</m:t>
                          </m:r>
                        </m:e>
                      </m:d>
                      <m:r>
                        <a:rPr lang="en-US" altLang="zh-CN" b="0" i="1" dirty="0" smtClean="0">
                          <a:latin typeface="Cambria Math" panose="02040503050406030204" pitchFamily="18" charset="0"/>
                        </a:rPr>
                        <m:t>=</m:t>
                      </m:r>
                      <m:sSup>
                        <m:sSupPr>
                          <m:ctrlPr>
                            <a:rPr lang="en-US" altLang="zh-CN" b="0" i="1" dirty="0" smtClean="0">
                              <a:latin typeface="Cambria Math" panose="02040503050406030204" pitchFamily="18" charset="0"/>
                            </a:rPr>
                          </m:ctrlPr>
                        </m:sSupPr>
                        <m:e>
                          <m:r>
                            <a:rPr lang="en-US" altLang="zh-CN" b="0" i="1" dirty="0" smtClean="0">
                              <a:latin typeface="Cambria Math" panose="02040503050406030204" pitchFamily="18" charset="0"/>
                            </a:rPr>
                            <m:t>𝑠</m:t>
                          </m:r>
                        </m:e>
                        <m:sup>
                          <m:r>
                            <a:rPr lang="en-US" altLang="zh-CN" b="0" i="1" dirty="0" smtClean="0">
                              <a:latin typeface="Cambria Math" panose="02040503050406030204" pitchFamily="18" charset="0"/>
                            </a:rPr>
                            <m:t>′</m:t>
                          </m:r>
                        </m:sup>
                      </m:sSup>
                      <m:d>
                        <m:dPr>
                          <m:ctrlPr>
                            <a:rPr lang="en-US" altLang="zh-CN" b="0" i="1" dirty="0" smtClean="0">
                              <a:latin typeface="Cambria Math" panose="02040503050406030204" pitchFamily="18" charset="0"/>
                            </a:rPr>
                          </m:ctrlPr>
                        </m:dPr>
                        <m:e>
                          <m:r>
                            <a:rPr lang="en-US" altLang="zh-CN" b="0" i="1" dirty="0" smtClean="0">
                              <a:latin typeface="Cambria Math" panose="02040503050406030204" pitchFamily="18" charset="0"/>
                            </a:rPr>
                            <m:t>𝜃</m:t>
                          </m:r>
                          <m:d>
                            <m:dPr>
                              <m:ctrlPr>
                                <a:rPr lang="en-US" altLang="zh-CN" b="0" i="1" dirty="0" smtClean="0">
                                  <a:latin typeface="Cambria Math" panose="02040503050406030204" pitchFamily="18" charset="0"/>
                                </a:rPr>
                              </m:ctrlPr>
                            </m:dPr>
                            <m:e>
                              <m:r>
                                <a:rPr lang="en-US" altLang="zh-CN" b="0" i="1" dirty="0" smtClean="0">
                                  <a:latin typeface="Cambria Math" panose="02040503050406030204" pitchFamily="18" charset="0"/>
                                </a:rPr>
                                <m:t>𝑡</m:t>
                              </m:r>
                            </m:e>
                          </m:d>
                        </m:e>
                      </m:d>
                      <m:acc>
                        <m:accPr>
                          <m:chr m:val="̇"/>
                          <m:ctrlPr>
                            <a:rPr lang="en-US" altLang="zh-CN" b="0" i="1" dirty="0" smtClean="0">
                              <a:latin typeface="Cambria Math" panose="02040503050406030204" pitchFamily="18" charset="0"/>
                            </a:rPr>
                          </m:ctrlPr>
                        </m:accPr>
                        <m:e>
                          <m:r>
                            <a:rPr lang="en-US" altLang="zh-CN" b="0" i="1" dirty="0" smtClean="0">
                              <a:latin typeface="Cambria Math" panose="02040503050406030204" pitchFamily="18" charset="0"/>
                            </a:rPr>
                            <m:t>𝜃</m:t>
                          </m:r>
                        </m:e>
                      </m:acc>
                      <m:d>
                        <m:dPr>
                          <m:ctrlPr>
                            <a:rPr lang="en-US" altLang="zh-CN" b="0" i="1" dirty="0" smtClean="0">
                              <a:latin typeface="Cambria Math" panose="02040503050406030204" pitchFamily="18" charset="0"/>
                            </a:rPr>
                          </m:ctrlPr>
                        </m:dPr>
                        <m:e>
                          <m:r>
                            <a:rPr lang="en-US" altLang="zh-CN" b="0" i="1" dirty="0" smtClean="0">
                              <a:latin typeface="Cambria Math" panose="02040503050406030204" pitchFamily="18" charset="0"/>
                            </a:rPr>
                            <m:t>𝑡</m:t>
                          </m:r>
                        </m:e>
                      </m:d>
                    </m:oMath>
                  </m:oMathPara>
                </a14:m>
                <a:endParaRPr lang="en-US" altLang="zh-CN" b="0" dirty="0"/>
              </a:p>
              <a:p>
                <a:pPr marL="0" indent="0">
                  <a:buNone/>
                </a:pPr>
                <a14:m>
                  <m:oMathPara xmlns:m="http://schemas.openxmlformats.org/officeDocument/2006/math">
                    <m:oMathParaPr>
                      <m:jc m:val="centerGroup"/>
                    </m:oMathParaPr>
                    <m:oMath xmlns:m="http://schemas.openxmlformats.org/officeDocument/2006/math">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𝑞</m:t>
                          </m:r>
                        </m:e>
                      </m:acc>
                      <m:d>
                        <m:dPr>
                          <m:ctrlPr>
                            <a:rPr lang="en-US" altLang="zh-CN" b="0" i="1" dirty="0" smtClean="0">
                              <a:latin typeface="Cambria Math" panose="02040503050406030204" pitchFamily="18" charset="0"/>
                            </a:rPr>
                          </m:ctrlPr>
                        </m:dPr>
                        <m:e>
                          <m:r>
                            <a:rPr lang="en-US" altLang="zh-CN" b="0" i="1" dirty="0" smtClean="0">
                              <a:latin typeface="Cambria Math" panose="02040503050406030204" pitchFamily="18" charset="0"/>
                            </a:rPr>
                            <m:t>𝑡</m:t>
                          </m:r>
                        </m:e>
                      </m:d>
                      <m:r>
                        <a:rPr lang="en-US" altLang="zh-CN" b="0" i="1" dirty="0" smtClean="0">
                          <a:latin typeface="Cambria Math" panose="02040503050406030204" pitchFamily="18" charset="0"/>
                        </a:rPr>
                        <m:t>=</m:t>
                      </m:r>
                      <m:sSup>
                        <m:sSupPr>
                          <m:ctrlPr>
                            <a:rPr lang="en-US" altLang="zh-CN" b="0" i="1" dirty="0" smtClean="0">
                              <a:latin typeface="Cambria Math" panose="02040503050406030204" pitchFamily="18" charset="0"/>
                            </a:rPr>
                          </m:ctrlPr>
                        </m:sSupPr>
                        <m:e>
                          <m:r>
                            <a:rPr lang="en-US" altLang="zh-CN" b="0" i="1" dirty="0" smtClean="0">
                              <a:latin typeface="Cambria Math" panose="02040503050406030204" pitchFamily="18" charset="0"/>
                            </a:rPr>
                            <m:t>𝑠</m:t>
                          </m:r>
                        </m:e>
                        <m:sup>
                          <m:r>
                            <a:rPr lang="en-US" altLang="zh-CN" b="0" i="1" dirty="0" smtClean="0">
                              <a:latin typeface="Cambria Math" panose="02040503050406030204" pitchFamily="18" charset="0"/>
                            </a:rPr>
                            <m:t>′</m:t>
                          </m:r>
                        </m:sup>
                      </m:sSup>
                      <m:d>
                        <m:dPr>
                          <m:ctrlPr>
                            <a:rPr lang="en-US" altLang="zh-CN" b="0" i="1" dirty="0" smtClean="0">
                              <a:latin typeface="Cambria Math" panose="02040503050406030204" pitchFamily="18" charset="0"/>
                            </a:rPr>
                          </m:ctrlPr>
                        </m:dPr>
                        <m:e>
                          <m:r>
                            <a:rPr lang="en-US" altLang="zh-CN" b="0" i="1" dirty="0" smtClean="0">
                              <a:latin typeface="Cambria Math" panose="02040503050406030204" pitchFamily="18" charset="0"/>
                            </a:rPr>
                            <m:t>𝜃</m:t>
                          </m:r>
                          <m:d>
                            <m:dPr>
                              <m:ctrlPr>
                                <a:rPr lang="en-US" altLang="zh-CN" b="0" i="1" dirty="0" smtClean="0">
                                  <a:latin typeface="Cambria Math" panose="02040503050406030204" pitchFamily="18" charset="0"/>
                                </a:rPr>
                              </m:ctrlPr>
                            </m:dPr>
                            <m:e>
                              <m:r>
                                <a:rPr lang="en-US" altLang="zh-CN" b="0" i="1" dirty="0" smtClean="0">
                                  <a:latin typeface="Cambria Math" panose="02040503050406030204" pitchFamily="18" charset="0"/>
                                </a:rPr>
                                <m:t>𝑡</m:t>
                              </m:r>
                            </m:e>
                          </m:d>
                        </m:e>
                      </m:d>
                      <m:acc>
                        <m:accPr>
                          <m:chr m:val="̈"/>
                          <m:ctrlPr>
                            <a:rPr lang="en-US" altLang="zh-CN" b="0" i="1" dirty="0" smtClean="0">
                              <a:latin typeface="Cambria Math" panose="02040503050406030204" pitchFamily="18" charset="0"/>
                            </a:rPr>
                          </m:ctrlPr>
                        </m:accPr>
                        <m:e>
                          <m:r>
                            <a:rPr lang="en-US" altLang="zh-CN" b="0" i="1" dirty="0" smtClean="0">
                              <a:latin typeface="Cambria Math" panose="02040503050406030204" pitchFamily="18" charset="0"/>
                            </a:rPr>
                            <m:t>𝜃</m:t>
                          </m:r>
                        </m:e>
                      </m:acc>
                      <m:d>
                        <m:dPr>
                          <m:ctrlPr>
                            <a:rPr lang="en-US" altLang="zh-CN" b="0" i="1" dirty="0" smtClean="0">
                              <a:latin typeface="Cambria Math" panose="02040503050406030204" pitchFamily="18" charset="0"/>
                            </a:rPr>
                          </m:ctrlPr>
                        </m:dPr>
                        <m:e>
                          <m:r>
                            <a:rPr lang="en-US" altLang="zh-CN" b="0" i="1" dirty="0" smtClean="0">
                              <a:latin typeface="Cambria Math" panose="02040503050406030204" pitchFamily="18" charset="0"/>
                            </a:rPr>
                            <m:t>𝑡</m:t>
                          </m:r>
                        </m:e>
                      </m:d>
                      <m:r>
                        <a:rPr lang="en-US" altLang="zh-CN" b="0" i="1" dirty="0" smtClean="0">
                          <a:latin typeface="Cambria Math" panose="02040503050406030204" pitchFamily="18" charset="0"/>
                        </a:rPr>
                        <m:t>+</m:t>
                      </m:r>
                      <m:sSup>
                        <m:sSupPr>
                          <m:ctrlPr>
                            <a:rPr lang="en-US" altLang="zh-CN" b="0" i="1" dirty="0" smtClean="0">
                              <a:latin typeface="Cambria Math" panose="02040503050406030204" pitchFamily="18" charset="0"/>
                            </a:rPr>
                          </m:ctrlPr>
                        </m:sSupPr>
                        <m:e>
                          <m:r>
                            <a:rPr lang="en-US" altLang="zh-CN" b="0" i="1" dirty="0" smtClean="0">
                              <a:latin typeface="Cambria Math" panose="02040503050406030204" pitchFamily="18" charset="0"/>
                            </a:rPr>
                            <m:t>𝑠</m:t>
                          </m:r>
                        </m:e>
                        <m:sup>
                          <m:r>
                            <a:rPr lang="en-US" altLang="zh-CN" b="0" i="1" dirty="0" smtClean="0">
                              <a:latin typeface="Cambria Math" panose="02040503050406030204" pitchFamily="18" charset="0"/>
                            </a:rPr>
                            <m:t>′′</m:t>
                          </m:r>
                        </m:sup>
                      </m:sSup>
                      <m:d>
                        <m:dPr>
                          <m:ctrlPr>
                            <a:rPr lang="en-US" altLang="zh-CN" b="0" i="1" dirty="0" smtClean="0">
                              <a:latin typeface="Cambria Math" panose="02040503050406030204" pitchFamily="18" charset="0"/>
                            </a:rPr>
                          </m:ctrlPr>
                        </m:dPr>
                        <m:e>
                          <m:r>
                            <a:rPr lang="en-US" altLang="zh-CN" b="0" i="1" dirty="0" smtClean="0">
                              <a:latin typeface="Cambria Math" panose="02040503050406030204" pitchFamily="18" charset="0"/>
                            </a:rPr>
                            <m:t>𝜃</m:t>
                          </m:r>
                          <m:d>
                            <m:dPr>
                              <m:ctrlPr>
                                <a:rPr lang="en-US" altLang="zh-CN" b="0" i="1" dirty="0" smtClean="0">
                                  <a:latin typeface="Cambria Math" panose="02040503050406030204" pitchFamily="18" charset="0"/>
                                </a:rPr>
                              </m:ctrlPr>
                            </m:dPr>
                            <m:e>
                              <m:r>
                                <a:rPr lang="en-US" altLang="zh-CN" b="0" i="1" dirty="0" smtClean="0">
                                  <a:latin typeface="Cambria Math" panose="02040503050406030204" pitchFamily="18" charset="0"/>
                                </a:rPr>
                                <m:t>𝑡</m:t>
                              </m:r>
                            </m:e>
                          </m:d>
                        </m:e>
                      </m:d>
                      <m:acc>
                        <m:accPr>
                          <m:chr m:val="̇"/>
                          <m:ctrlPr>
                            <a:rPr lang="en-US" altLang="zh-CN" b="0" i="1" dirty="0" smtClean="0">
                              <a:latin typeface="Cambria Math" panose="02040503050406030204" pitchFamily="18" charset="0"/>
                            </a:rPr>
                          </m:ctrlPr>
                        </m:accPr>
                        <m:e>
                          <m:r>
                            <a:rPr lang="en-US" altLang="zh-CN" b="0" i="1" dirty="0" smtClean="0">
                              <a:latin typeface="Cambria Math" panose="02040503050406030204" pitchFamily="18" charset="0"/>
                            </a:rPr>
                            <m:t>𝜃</m:t>
                          </m:r>
                        </m:e>
                      </m:acc>
                      <m:sSup>
                        <m:sSupPr>
                          <m:ctrlPr>
                            <a:rPr lang="en-US" altLang="zh-CN" b="0" i="1" dirty="0" smtClean="0">
                              <a:latin typeface="Cambria Math" panose="02040503050406030204" pitchFamily="18" charset="0"/>
                            </a:rPr>
                          </m:ctrlPr>
                        </m:sSupPr>
                        <m:e>
                          <m:d>
                            <m:dPr>
                              <m:ctrlPr>
                                <a:rPr lang="en-US" altLang="zh-CN" b="0" i="1" dirty="0" smtClean="0">
                                  <a:latin typeface="Cambria Math" panose="02040503050406030204" pitchFamily="18" charset="0"/>
                                </a:rPr>
                              </m:ctrlPr>
                            </m:dPr>
                            <m:e>
                              <m:r>
                                <a:rPr lang="en-US" altLang="zh-CN" b="0" i="1" dirty="0" smtClean="0">
                                  <a:latin typeface="Cambria Math" panose="02040503050406030204" pitchFamily="18" charset="0"/>
                                </a:rPr>
                                <m:t>𝑡</m:t>
                              </m:r>
                            </m:e>
                          </m:d>
                        </m:e>
                        <m:sup>
                          <m:r>
                            <a:rPr lang="en-US" altLang="zh-CN" b="0" i="1" dirty="0" smtClean="0">
                              <a:latin typeface="Cambria Math" panose="02040503050406030204" pitchFamily="18" charset="0"/>
                            </a:rPr>
                            <m:t>2</m:t>
                          </m:r>
                        </m:sup>
                      </m:sSup>
                    </m:oMath>
                  </m:oMathPara>
                </a14:m>
                <a:endParaRPr lang="en-US" altLang="zh-CN" b="0" dirty="0"/>
              </a:p>
              <a:p>
                <a:pPr>
                  <a:buFont typeface="Arial" panose="020B0604020202020204" pitchFamily="34" charset="0"/>
                  <a:buChar char="•"/>
                </a:pPr>
                <a:r>
                  <a:rPr lang="zh-CN" altLang="en-US" dirty="0"/>
                  <a:t>原始优化问题</a:t>
                </a:r>
                <a:endParaRPr lang="en-US" altLang="zh-CN" dirty="0"/>
              </a:p>
              <a:p>
                <a:pPr marL="0" indent="0">
                  <a:buNone/>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𝑚𝑖𝑛𝑖𝑚𝑖𝑧𝑒</m:t>
                      </m:r>
                      <m:r>
                        <a:rPr lang="en-US" altLang="zh-CN" b="0" i="1" smtClean="0">
                          <a:latin typeface="Cambria Math" panose="02040503050406030204" pitchFamily="18" charset="0"/>
                        </a:rPr>
                        <m:t>:</m:t>
                      </m:r>
                      <m:r>
                        <a:rPr lang="en-US" altLang="zh-CN" b="0" i="1" smtClean="0">
                          <a:latin typeface="Cambria Math" panose="02040503050406030204" pitchFamily="18" charset="0"/>
                        </a:rPr>
                        <m:t>𝑇</m:t>
                      </m:r>
                    </m:oMath>
                  </m:oMathPara>
                </a14:m>
                <a:endParaRPr lang="en-US" altLang="zh-CN" b="0" dirty="0"/>
              </a:p>
              <a:p>
                <a:pPr marL="0" indent="0">
                  <a:buNone/>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𝑠𝑢𝑏𝑗𝑒𝑐𝑡</m:t>
                      </m:r>
                      <m:r>
                        <a:rPr lang="en-US" altLang="zh-CN" b="0" i="1" smtClean="0">
                          <a:latin typeface="Cambria Math" panose="02040503050406030204" pitchFamily="18" charset="0"/>
                        </a:rPr>
                        <m:t> </m:t>
                      </m:r>
                      <m:r>
                        <a:rPr lang="en-US" altLang="zh-CN" b="0" i="1" smtClean="0">
                          <a:latin typeface="Cambria Math" panose="02040503050406030204" pitchFamily="18" charset="0"/>
                        </a:rPr>
                        <m:t>𝑡𝑜</m:t>
                      </m:r>
                      <m:r>
                        <a:rPr lang="en-US" altLang="zh-CN" b="0" i="1" smtClean="0">
                          <a:latin typeface="Cambria Math" panose="02040503050406030204" pitchFamily="18" charset="0"/>
                        </a:rPr>
                        <m:t>:</m:t>
                      </m:r>
                      <m:r>
                        <a:rPr lang="en-US" altLang="zh-CN" i="1">
                          <a:latin typeface="Cambria Math" panose="02040503050406030204" pitchFamily="18" charset="0"/>
                        </a:rPr>
                        <m:t>𝑅</m:t>
                      </m:r>
                      <m:d>
                        <m:dPr>
                          <m:ctrlPr>
                            <a:rPr lang="en-US" altLang="zh-CN" i="1">
                              <a:latin typeface="Cambria Math" panose="02040503050406030204" pitchFamily="18" charset="0"/>
                            </a:rPr>
                          </m:ctrlPr>
                        </m:dPr>
                        <m:e>
                          <m:r>
                            <a:rPr lang="en-US" altLang="zh-CN" i="1">
                              <a:latin typeface="Cambria Math" panose="02040503050406030204" pitchFamily="18" charset="0"/>
                            </a:rPr>
                            <m:t>𝑞</m:t>
                          </m:r>
                        </m:e>
                      </m:d>
                      <m:r>
                        <a:rPr lang="en-US" altLang="zh-CN" i="1">
                          <a:latin typeface="Cambria Math" panose="02040503050406030204" pitchFamily="18" charset="0"/>
                        </a:rPr>
                        <m:t>𝑢</m:t>
                      </m:r>
                      <m:r>
                        <a:rPr lang="en-US" altLang="zh-CN" i="1">
                          <a:latin typeface="Cambria Math" panose="02040503050406030204" pitchFamily="18" charset="0"/>
                        </a:rPr>
                        <m:t>=</m:t>
                      </m:r>
                      <m:r>
                        <a:rPr lang="en-US" altLang="zh-CN" i="1">
                          <a:latin typeface="Cambria Math" panose="02040503050406030204" pitchFamily="18" charset="0"/>
                        </a:rPr>
                        <m:t>𝑀</m:t>
                      </m:r>
                      <m:d>
                        <m:dPr>
                          <m:ctrlPr>
                            <a:rPr lang="en-US" altLang="zh-CN" i="1">
                              <a:latin typeface="Cambria Math" panose="02040503050406030204" pitchFamily="18" charset="0"/>
                            </a:rPr>
                          </m:ctrlPr>
                        </m:dPr>
                        <m:e>
                          <m:r>
                            <a:rPr lang="en-US" altLang="zh-CN" i="1">
                              <a:latin typeface="Cambria Math" panose="02040503050406030204" pitchFamily="18" charset="0"/>
                            </a:rPr>
                            <m:t>𝑞</m:t>
                          </m:r>
                        </m:e>
                      </m:d>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𝑞</m:t>
                          </m:r>
                        </m:e>
                      </m:acc>
                      <m:r>
                        <a:rPr lang="en-US" altLang="zh-CN" i="1" dirty="0">
                          <a:latin typeface="Cambria Math" panose="02040503050406030204" pitchFamily="18" charset="0"/>
                        </a:rPr>
                        <m:t>+</m:t>
                      </m:r>
                      <m:r>
                        <a:rPr lang="en-US" altLang="zh-CN" i="1" dirty="0">
                          <a:latin typeface="Cambria Math" panose="02040503050406030204" pitchFamily="18" charset="0"/>
                        </a:rPr>
                        <m:t>𝐶</m:t>
                      </m:r>
                      <m:d>
                        <m:dPr>
                          <m:ctrlPr>
                            <a:rPr lang="en-US" altLang="zh-CN" i="1" dirty="0">
                              <a:latin typeface="Cambria Math" panose="02040503050406030204" pitchFamily="18" charset="0"/>
                            </a:rPr>
                          </m:ctrlPr>
                        </m:dPr>
                        <m:e>
                          <m:r>
                            <a:rPr lang="en-US" altLang="zh-CN" i="1" dirty="0">
                              <a:latin typeface="Cambria Math" panose="02040503050406030204" pitchFamily="18" charset="0"/>
                            </a:rPr>
                            <m:t>𝑞</m:t>
                          </m:r>
                          <m:r>
                            <a:rPr lang="en-US" altLang="zh-CN" i="1" dirty="0">
                              <a:latin typeface="Cambria Math" panose="02040503050406030204" pitchFamily="18" charset="0"/>
                            </a:rPr>
                            <m:t>,</m:t>
                          </m:r>
                          <m:acc>
                            <m:accPr>
                              <m:chr m:val="̇"/>
                              <m:ctrlPr>
                                <a:rPr lang="en-US" altLang="zh-CN" i="1" dirty="0">
                                  <a:latin typeface="Cambria Math" panose="02040503050406030204" pitchFamily="18" charset="0"/>
                                </a:rPr>
                              </m:ctrlPr>
                            </m:accPr>
                            <m:e>
                              <m:r>
                                <a:rPr lang="en-US" altLang="zh-CN" i="1" dirty="0">
                                  <a:latin typeface="Cambria Math" panose="02040503050406030204" pitchFamily="18" charset="0"/>
                                </a:rPr>
                                <m:t>𝑞</m:t>
                              </m:r>
                            </m:e>
                          </m:acc>
                        </m:e>
                      </m:d>
                      <m:acc>
                        <m:accPr>
                          <m:chr m:val="̇"/>
                          <m:ctrlPr>
                            <a:rPr lang="en-US" altLang="zh-CN" i="1" dirty="0">
                              <a:latin typeface="Cambria Math" panose="02040503050406030204" pitchFamily="18" charset="0"/>
                            </a:rPr>
                          </m:ctrlPr>
                        </m:accPr>
                        <m:e>
                          <m:r>
                            <a:rPr lang="en-US" altLang="zh-CN" i="1" dirty="0">
                              <a:latin typeface="Cambria Math" panose="02040503050406030204" pitchFamily="18" charset="0"/>
                            </a:rPr>
                            <m:t>𝑞</m:t>
                          </m:r>
                        </m:e>
                      </m:acc>
                      <m:r>
                        <a:rPr lang="en-US" altLang="zh-CN" i="1" dirty="0">
                          <a:latin typeface="Cambria Math" panose="02040503050406030204" pitchFamily="18" charset="0"/>
                        </a:rPr>
                        <m:t>+</m:t>
                      </m:r>
                      <m:r>
                        <a:rPr lang="en-US" altLang="zh-CN" i="1" dirty="0">
                          <a:latin typeface="Cambria Math" panose="02040503050406030204" pitchFamily="18" charset="0"/>
                        </a:rPr>
                        <m:t>𝑑</m:t>
                      </m:r>
                      <m:r>
                        <a:rPr lang="en-US" altLang="zh-CN" i="1" dirty="0">
                          <a:latin typeface="Cambria Math" panose="02040503050406030204" pitchFamily="18" charset="0"/>
                        </a:rPr>
                        <m:t>(</m:t>
                      </m:r>
                      <m:r>
                        <a:rPr lang="en-US" altLang="zh-CN" i="1" dirty="0">
                          <a:latin typeface="Cambria Math" panose="02040503050406030204" pitchFamily="18" charset="0"/>
                        </a:rPr>
                        <m:t>𝑞</m:t>
                      </m:r>
                      <m:r>
                        <a:rPr lang="en-US" altLang="zh-CN" i="1" dirty="0">
                          <a:latin typeface="Cambria Math" panose="02040503050406030204" pitchFamily="18" charset="0"/>
                        </a:rPr>
                        <m:t>)</m:t>
                      </m:r>
                    </m:oMath>
                  </m:oMathPara>
                </a14:m>
                <a:endParaRPr lang="en-US" altLang="zh-CN" dirty="0"/>
              </a:p>
              <a:p>
                <a:pPr marL="0" indent="0">
                  <a:buNone/>
                </a:pPr>
                <a14:m>
                  <m:oMathPara xmlns:m="http://schemas.openxmlformats.org/officeDocument/2006/math">
                    <m:oMathParaPr>
                      <m:jc m:val="centerGroup"/>
                    </m:oMathParaPr>
                    <m:oMath xmlns:m="http://schemas.openxmlformats.org/officeDocument/2006/math">
                      <m:d>
                        <m:dPr>
                          <m:ctrlPr>
                            <a:rPr lang="en-US" altLang="zh-CN" i="1">
                              <a:latin typeface="Cambria Math" panose="02040503050406030204" pitchFamily="18" charset="0"/>
                            </a:rPr>
                          </m:ctrlPr>
                        </m:dPr>
                        <m:e>
                          <m:sSup>
                            <m:sSupPr>
                              <m:ctrlPr>
                                <a:rPr lang="en-US" altLang="zh-CN" i="1">
                                  <a:latin typeface="Cambria Math" panose="02040503050406030204" pitchFamily="18" charset="0"/>
                                </a:rPr>
                              </m:ctrlPr>
                            </m:s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𝑞</m:t>
                                  </m:r>
                                </m:e>
                              </m:acc>
                            </m:e>
                            <m:sup>
                              <m:r>
                                <a:rPr lang="en-US" altLang="zh-CN" i="1">
                                  <a:latin typeface="Cambria Math" panose="02040503050406030204" pitchFamily="18" charset="0"/>
                                </a:rPr>
                                <m:t>2</m:t>
                              </m:r>
                            </m:sup>
                          </m:sSup>
                          <m:r>
                            <a:rPr lang="en-US" altLang="zh-CN" i="1">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𝑞</m:t>
                              </m:r>
                            </m:e>
                          </m:acc>
                          <m:r>
                            <a:rPr lang="en-US" altLang="zh-CN" i="1">
                              <a:latin typeface="Cambria Math" panose="02040503050406030204" pitchFamily="18" charset="0"/>
                            </a:rPr>
                            <m:t>,</m:t>
                          </m:r>
                          <m:r>
                            <a:rPr lang="en-US" altLang="zh-CN" i="1">
                              <a:latin typeface="Cambria Math" panose="02040503050406030204" pitchFamily="18" charset="0"/>
                            </a:rPr>
                            <m:t>𝑢</m:t>
                          </m:r>
                        </m:e>
                      </m:d>
                      <m:r>
                        <a:rPr lang="en-US" altLang="zh-CN" i="1">
                          <a:latin typeface="Cambria Math" panose="02040503050406030204" pitchFamily="18" charset="0"/>
                        </a:rPr>
                        <m:t>∈</m:t>
                      </m:r>
                      <m:r>
                        <a:rPr lang="en-US" altLang="zh-CN" i="1">
                          <a:latin typeface="Cambria Math" panose="02040503050406030204" pitchFamily="18" charset="0"/>
                        </a:rPr>
                        <m:t>𝒞</m:t>
                      </m:r>
                      <m:d>
                        <m:dPr>
                          <m:ctrlPr>
                            <a:rPr lang="en-US" altLang="zh-CN" i="1">
                              <a:latin typeface="Cambria Math" panose="02040503050406030204" pitchFamily="18" charset="0"/>
                            </a:rPr>
                          </m:ctrlPr>
                        </m:dPr>
                        <m:e>
                          <m:r>
                            <a:rPr lang="en-US" altLang="zh-CN" i="1">
                              <a:latin typeface="Cambria Math" panose="02040503050406030204" pitchFamily="18" charset="0"/>
                            </a:rPr>
                            <m:t>𝑞</m:t>
                          </m:r>
                        </m:e>
                      </m:d>
                    </m:oMath>
                  </m:oMathPara>
                </a14:m>
                <a:endParaRPr lang="en-US" altLang="zh-CN" dirty="0"/>
              </a:p>
              <a:p>
                <a:pPr marL="0" indent="0">
                  <a:buNone/>
                </a:pPr>
                <a:endParaRPr lang="en-US" altLang="zh-CN" dirty="0"/>
              </a:p>
              <a:p>
                <a:pPr marL="0" indent="0">
                  <a:buNone/>
                </a:pPr>
                <a:endParaRPr lang="en-US" altLang="zh-CN" dirty="0"/>
              </a:p>
              <a:p>
                <a:endParaRPr lang="en-US" altLang="zh-CN" dirty="0"/>
              </a:p>
            </p:txBody>
          </p:sp>
        </mc:Choice>
        <mc:Fallback>
          <p:sp>
            <p:nvSpPr>
              <p:cNvPr id="5" name="Text Placeholder 4">
                <a:extLst>
                  <a:ext uri="{FF2B5EF4-FFF2-40B4-BE49-F238E27FC236}">
                    <a16:creationId xmlns:a16="http://schemas.microsoft.com/office/drawing/2014/main" id="{237FB3C8-CCC4-46EA-B455-6F390A1A0836}"/>
                  </a:ext>
                </a:extLst>
              </p:cNvPr>
              <p:cNvSpPr>
                <a:spLocks noGrp="1" noRot="1" noChangeAspect="1" noMove="1" noResize="1" noEditPoints="1" noAdjustHandles="1" noChangeArrowheads="1" noChangeShapeType="1" noTextEdit="1"/>
              </p:cNvSpPr>
              <p:nvPr>
                <p:ph type="body" sz="quarter" idx="14"/>
              </p:nvPr>
            </p:nvSpPr>
            <p:spPr>
              <a:xfrm>
                <a:off x="319056" y="766710"/>
                <a:ext cx="7398206" cy="4765791"/>
              </a:xfrm>
              <a:blipFill>
                <a:blip r:embed="rId2"/>
                <a:stretch>
                  <a:fillRect l="-741"/>
                </a:stretch>
              </a:blipFill>
            </p:spPr>
            <p:txBody>
              <a:bodyPr/>
              <a:lstStyle/>
              <a:p>
                <a:r>
                  <a:rPr lang="zh-CN" altLang="en-US">
                    <a:noFill/>
                  </a:rPr>
                  <a:t> </a:t>
                </a:r>
              </a:p>
            </p:txBody>
          </p:sp>
        </mc:Fallback>
      </mc:AlternateContent>
      <p:grpSp>
        <p:nvGrpSpPr>
          <p:cNvPr id="14" name="Group 13">
            <a:extLst>
              <a:ext uri="{FF2B5EF4-FFF2-40B4-BE49-F238E27FC236}">
                <a16:creationId xmlns:a16="http://schemas.microsoft.com/office/drawing/2014/main" id="{6B4D0CFA-B248-48BA-80FE-5727F2D7406F}"/>
              </a:ext>
            </a:extLst>
          </p:cNvPr>
          <p:cNvGrpSpPr/>
          <p:nvPr/>
        </p:nvGrpSpPr>
        <p:grpSpPr>
          <a:xfrm>
            <a:off x="7023105" y="940197"/>
            <a:ext cx="5081487" cy="3126401"/>
            <a:chOff x="7023105" y="940197"/>
            <a:chExt cx="5081487" cy="3126401"/>
          </a:xfrm>
        </p:grpSpPr>
        <p:pic>
          <p:nvPicPr>
            <p:cNvPr id="9" name="Picture 8">
              <a:extLst>
                <a:ext uri="{FF2B5EF4-FFF2-40B4-BE49-F238E27FC236}">
                  <a16:creationId xmlns:a16="http://schemas.microsoft.com/office/drawing/2014/main" id="{FBDB18AB-2032-4753-A49E-24FF142F2928}"/>
                </a:ext>
              </a:extLst>
            </p:cNvPr>
            <p:cNvPicPr>
              <a:picLocks noChangeAspect="1"/>
            </p:cNvPicPr>
            <p:nvPr/>
          </p:nvPicPr>
          <p:blipFill>
            <a:blip r:embed="rId3"/>
            <a:stretch>
              <a:fillRect/>
            </a:stretch>
          </p:blipFill>
          <p:spPr>
            <a:xfrm>
              <a:off x="7023105" y="940197"/>
              <a:ext cx="5081487" cy="2600325"/>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B5D10DD3-CD2A-4D76-B46F-143946D9896F}"/>
                    </a:ext>
                  </a:extLst>
                </p:cNvPr>
                <p:cNvSpPr txBox="1"/>
                <p:nvPr/>
              </p:nvSpPr>
              <p:spPr>
                <a:xfrm>
                  <a:off x="8509240" y="3697266"/>
                  <a:ext cx="2109216"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𝜃</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𝑡</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𝑡</m:t>
                        </m:r>
                        <m:r>
                          <a:rPr lang="zh-CN" altLang="en-US" i="1">
                            <a:latin typeface="Cambria Math" panose="02040503050406030204" pitchFamily="18" charset="0"/>
                          </a:rPr>
                          <m:t>曲线</m:t>
                        </m:r>
                      </m:oMath>
                    </m:oMathPara>
                  </a14:m>
                  <a:endParaRPr lang="zh-CN" altLang="en-US" dirty="0"/>
                </a:p>
              </p:txBody>
            </p:sp>
          </mc:Choice>
          <mc:Fallback xmlns="">
            <p:sp>
              <p:nvSpPr>
                <p:cNvPr id="12" name="TextBox 11">
                  <a:extLst>
                    <a:ext uri="{FF2B5EF4-FFF2-40B4-BE49-F238E27FC236}">
                      <a16:creationId xmlns:a16="http://schemas.microsoft.com/office/drawing/2014/main" id="{B5D10DD3-CD2A-4D76-B46F-143946D9896F}"/>
                    </a:ext>
                  </a:extLst>
                </p:cNvPr>
                <p:cNvSpPr txBox="1">
                  <a:spLocks noRot="1" noChangeAspect="1" noMove="1" noResize="1" noEditPoints="1" noAdjustHandles="1" noChangeArrowheads="1" noChangeShapeType="1" noTextEdit="1"/>
                </p:cNvSpPr>
                <p:nvPr/>
              </p:nvSpPr>
              <p:spPr>
                <a:xfrm>
                  <a:off x="8509240" y="3697266"/>
                  <a:ext cx="2109216" cy="369332"/>
                </a:xfrm>
                <a:prstGeom prst="rect">
                  <a:avLst/>
                </a:prstGeom>
                <a:blipFill>
                  <a:blip r:embed="rId4"/>
                  <a:stretch>
                    <a:fillRect b="-13333"/>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2404802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126B022-68DD-4982-91F5-DF6D688D130F}"/>
              </a:ext>
            </a:extLst>
          </p:cNvPr>
          <p:cNvSpPr>
            <a:spLocks noGrp="1"/>
          </p:cNvSpPr>
          <p:nvPr>
            <p:ph type="body" sz="quarter" idx="11"/>
          </p:nvPr>
        </p:nvSpPr>
        <p:spPr/>
        <p:txBody>
          <a:bodyPr/>
          <a:lstStyle/>
          <a:p>
            <a:r>
              <a:rPr lang="zh-CN" altLang="en-US" dirty="0"/>
              <a:t>凸优化问题的描述</a:t>
            </a:r>
          </a:p>
        </p:txBody>
      </p:sp>
      <p:sp>
        <p:nvSpPr>
          <p:cNvPr id="3" name="Text Placeholder 2">
            <a:extLst>
              <a:ext uri="{FF2B5EF4-FFF2-40B4-BE49-F238E27FC236}">
                <a16:creationId xmlns:a16="http://schemas.microsoft.com/office/drawing/2014/main" id="{83A734F0-3D5A-4823-9926-3554426B0541}"/>
              </a:ext>
            </a:extLst>
          </p:cNvPr>
          <p:cNvSpPr>
            <a:spLocks noGrp="1"/>
          </p:cNvSpPr>
          <p:nvPr>
            <p:ph type="body" sz="quarter" idx="12"/>
          </p:nvPr>
        </p:nvSpPr>
        <p:spPr/>
        <p:txBody>
          <a:bodyPr/>
          <a:lstStyle/>
          <a:p>
            <a:endParaRPr lang="zh-CN" altLang="en-US"/>
          </a:p>
        </p:txBody>
      </p:sp>
      <p:sp>
        <p:nvSpPr>
          <p:cNvPr id="4" name="Text Placeholder 3">
            <a:extLst>
              <a:ext uri="{FF2B5EF4-FFF2-40B4-BE49-F238E27FC236}">
                <a16:creationId xmlns:a16="http://schemas.microsoft.com/office/drawing/2014/main" id="{7D030C5E-8D0A-4B0D-A06A-9238FD1F649F}"/>
              </a:ext>
            </a:extLst>
          </p:cNvPr>
          <p:cNvSpPr>
            <a:spLocks noGrp="1"/>
          </p:cNvSpPr>
          <p:nvPr>
            <p:ph type="body" sz="quarter" idx="13"/>
          </p:nvPr>
        </p:nvSpPr>
        <p:spPr/>
        <p:txBody>
          <a:bodyPr/>
          <a:lstStyle/>
          <a:p>
            <a:endParaRPr lang="zh-CN" altLang="en-US"/>
          </a:p>
        </p:txBody>
      </p:sp>
      <mc:AlternateContent xmlns:mc="http://schemas.openxmlformats.org/markup-compatibility/2006" xmlns:a14="http://schemas.microsoft.com/office/drawing/2010/main">
        <mc:Choice Requires="a14">
          <p:sp>
            <p:nvSpPr>
              <p:cNvPr id="5" name="Text Placeholder 4">
                <a:extLst>
                  <a:ext uri="{FF2B5EF4-FFF2-40B4-BE49-F238E27FC236}">
                    <a16:creationId xmlns:a16="http://schemas.microsoft.com/office/drawing/2014/main" id="{664EEEE6-419C-4EB9-8FBA-6AFF3D2D8C02}"/>
                  </a:ext>
                </a:extLst>
              </p:cNvPr>
              <p:cNvSpPr>
                <a:spLocks noGrp="1"/>
              </p:cNvSpPr>
              <p:nvPr>
                <p:ph type="body" sz="quarter" idx="14"/>
              </p:nvPr>
            </p:nvSpPr>
            <p:spPr>
              <a:xfrm>
                <a:off x="311928" y="724760"/>
                <a:ext cx="11568144" cy="5631524"/>
              </a:xfrm>
            </p:spPr>
            <p:txBody>
              <a:bodyPr/>
              <a:lstStyle/>
              <a:p>
                <a:pPr>
                  <a:buFont typeface="Arial" panose="020B0604020202020204" pitchFamily="34" charset="0"/>
                  <a:buChar char="•"/>
                </a:pPr>
                <a:r>
                  <a:rPr lang="zh-CN" altLang="en-US" dirty="0"/>
                  <a:t>首先利用参数化轨迹重新表述优化问题</a:t>
                </a:r>
                <a:endParaRPr lang="en-US" altLang="zh-CN" dirty="0"/>
              </a:p>
              <a:p>
                <a:pPr>
                  <a:buFont typeface="Arial" panose="020B0604020202020204" pitchFamily="34" charset="0"/>
                  <a:buChar char="•"/>
                </a:pPr>
                <a:r>
                  <a:rPr lang="zh-CN" altLang="en-US" b="1" dirty="0"/>
                  <a:t>动力学约束</a:t>
                </a:r>
                <a:endParaRPr lang="en-US" altLang="zh-CN" b="1" dirty="0"/>
              </a:p>
              <a:p>
                <a:pPr lvl="1"/>
                <a:r>
                  <a:rPr lang="zh-CN" altLang="en-US" dirty="0"/>
                  <a:t>利用参数化轨迹导数关系将</a:t>
                </a:r>
                <a14:m>
                  <m:oMath xmlns:m="http://schemas.openxmlformats.org/officeDocument/2006/math">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𝑞</m:t>
                        </m:r>
                      </m:e>
                    </m:acc>
                    <m:r>
                      <a:rPr lang="en-US" altLang="zh-CN" b="0" i="1" dirty="0" smtClean="0">
                        <a:latin typeface="Cambria Math" panose="02040503050406030204" pitchFamily="18" charset="0"/>
                      </a:rPr>
                      <m:t>,</m:t>
                    </m:r>
                    <m:acc>
                      <m:accPr>
                        <m:chr m:val="̇"/>
                        <m:ctrlPr>
                          <a:rPr lang="en-US" altLang="zh-CN" b="0" i="1" dirty="0" smtClean="0">
                            <a:latin typeface="Cambria Math" panose="02040503050406030204" pitchFamily="18" charset="0"/>
                          </a:rPr>
                        </m:ctrlPr>
                      </m:accPr>
                      <m:e>
                        <m:r>
                          <a:rPr lang="en-US" altLang="zh-CN" b="0" i="1" dirty="0" smtClean="0">
                            <a:latin typeface="Cambria Math" panose="02040503050406030204" pitchFamily="18" charset="0"/>
                          </a:rPr>
                          <m:t>𝑞</m:t>
                        </m:r>
                      </m:e>
                    </m:acc>
                    <m:r>
                      <a:rPr lang="zh-CN" altLang="en-US" i="1" dirty="0">
                        <a:latin typeface="Cambria Math" panose="02040503050406030204" pitchFamily="18" charset="0"/>
                      </a:rPr>
                      <m:t>用</m:t>
                    </m:r>
                    <m:acc>
                      <m:accPr>
                        <m:chr m:val="̈"/>
                        <m:ctrlPr>
                          <a:rPr lang="en-US" altLang="zh-CN" b="0" i="1" dirty="0" smtClean="0">
                            <a:latin typeface="Cambria Math" panose="02040503050406030204" pitchFamily="18" charset="0"/>
                          </a:rPr>
                        </m:ctrlPr>
                      </m:accPr>
                      <m:e>
                        <m:r>
                          <a:rPr lang="en-US" altLang="zh-CN" b="0" i="1" dirty="0" smtClean="0">
                            <a:latin typeface="Cambria Math" panose="02040503050406030204" pitchFamily="18" charset="0"/>
                          </a:rPr>
                          <m:t>𝜃</m:t>
                        </m:r>
                      </m:e>
                    </m:acc>
                    <m:r>
                      <a:rPr lang="en-US" altLang="zh-CN" b="0" i="1" dirty="0" smtClean="0">
                        <a:latin typeface="Cambria Math" panose="02040503050406030204" pitchFamily="18" charset="0"/>
                      </a:rPr>
                      <m:t>,</m:t>
                    </m:r>
                    <m:acc>
                      <m:accPr>
                        <m:chr m:val="̇"/>
                        <m:ctrlPr>
                          <a:rPr lang="en-US" altLang="zh-CN" b="0" i="1" dirty="0" smtClean="0">
                            <a:latin typeface="Cambria Math" panose="02040503050406030204" pitchFamily="18" charset="0"/>
                          </a:rPr>
                        </m:ctrlPr>
                      </m:accPr>
                      <m:e>
                        <m:r>
                          <a:rPr lang="en-US" altLang="zh-CN" b="0" i="1" dirty="0" smtClean="0">
                            <a:latin typeface="Cambria Math" panose="02040503050406030204" pitchFamily="18" charset="0"/>
                          </a:rPr>
                          <m:t>𝜃</m:t>
                        </m:r>
                      </m:e>
                    </m:acc>
                  </m:oMath>
                </a14:m>
                <a:r>
                  <a:rPr lang="zh-CN" altLang="en-US" dirty="0">
                    <a:latin typeface="Cambria Math" panose="02040503050406030204" pitchFamily="18" charset="0"/>
                  </a:rPr>
                  <a:t>代替，并保持相似的形式有：</a:t>
                </a:r>
                <a:endParaRPr lang="en-US" altLang="zh-CN" i="1" dirty="0">
                  <a:latin typeface="Cambria Math" panose="02040503050406030204" pitchFamily="18" charset="0"/>
                </a:endParaRPr>
              </a:p>
              <a:p>
                <a:pPr marL="0" indent="0">
                  <a:buNone/>
                </a:pPr>
                <a:r>
                  <a:rPr lang="en-US" altLang="zh-CN" dirty="0"/>
                  <a:t> 	</a:t>
                </a:r>
                <a14:m>
                  <m:oMath xmlns:m="http://schemas.openxmlformats.org/officeDocument/2006/math">
                    <m:r>
                      <a:rPr lang="en-US" altLang="zh-CN" i="1">
                        <a:latin typeface="Cambria Math" panose="02040503050406030204" pitchFamily="18" charset="0"/>
                      </a:rPr>
                      <m:t>𝑅</m:t>
                    </m:r>
                    <m:d>
                      <m:dPr>
                        <m:ctrlPr>
                          <a:rPr lang="en-US" altLang="zh-CN" i="1">
                            <a:latin typeface="Cambria Math" panose="02040503050406030204" pitchFamily="18" charset="0"/>
                          </a:rPr>
                        </m:ctrlPr>
                      </m:dPr>
                      <m:e>
                        <m:r>
                          <a:rPr lang="en-US" altLang="zh-CN" i="1">
                            <a:latin typeface="Cambria Math" panose="02040503050406030204" pitchFamily="18" charset="0"/>
                          </a:rPr>
                          <m:t>𝑞</m:t>
                        </m:r>
                      </m:e>
                    </m:d>
                    <m:r>
                      <a:rPr lang="en-US" altLang="zh-CN" i="1">
                        <a:latin typeface="Cambria Math" panose="02040503050406030204" pitchFamily="18" charset="0"/>
                      </a:rPr>
                      <m:t>𝑢</m:t>
                    </m:r>
                    <m:r>
                      <a:rPr lang="en-US" altLang="zh-CN" i="1">
                        <a:latin typeface="Cambria Math" panose="02040503050406030204" pitchFamily="18" charset="0"/>
                      </a:rPr>
                      <m:t>=</m:t>
                    </m:r>
                    <m:r>
                      <a:rPr lang="en-US" altLang="zh-CN" i="1">
                        <a:latin typeface="Cambria Math" panose="02040503050406030204" pitchFamily="18" charset="0"/>
                      </a:rPr>
                      <m:t>𝑀</m:t>
                    </m:r>
                    <m:d>
                      <m:dPr>
                        <m:ctrlPr>
                          <a:rPr lang="en-US" altLang="zh-CN" i="1">
                            <a:latin typeface="Cambria Math" panose="02040503050406030204" pitchFamily="18" charset="0"/>
                          </a:rPr>
                        </m:ctrlPr>
                      </m:dPr>
                      <m:e>
                        <m:r>
                          <a:rPr lang="en-US" altLang="zh-CN" i="1">
                            <a:latin typeface="Cambria Math" panose="02040503050406030204" pitchFamily="18" charset="0"/>
                          </a:rPr>
                          <m:t>𝑞</m:t>
                        </m:r>
                      </m:e>
                    </m:d>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𝑞</m:t>
                        </m:r>
                      </m:e>
                    </m:acc>
                    <m:r>
                      <a:rPr lang="en-US" altLang="zh-CN" i="1" dirty="0">
                        <a:latin typeface="Cambria Math" panose="02040503050406030204" pitchFamily="18" charset="0"/>
                      </a:rPr>
                      <m:t>+</m:t>
                    </m:r>
                    <m:r>
                      <a:rPr lang="en-US" altLang="zh-CN" i="1" dirty="0">
                        <a:latin typeface="Cambria Math" panose="02040503050406030204" pitchFamily="18" charset="0"/>
                      </a:rPr>
                      <m:t>𝐶</m:t>
                    </m:r>
                    <m:d>
                      <m:dPr>
                        <m:ctrlPr>
                          <a:rPr lang="en-US" altLang="zh-CN" i="1" dirty="0">
                            <a:latin typeface="Cambria Math" panose="02040503050406030204" pitchFamily="18" charset="0"/>
                          </a:rPr>
                        </m:ctrlPr>
                      </m:dPr>
                      <m:e>
                        <m:r>
                          <a:rPr lang="en-US" altLang="zh-CN" i="1" dirty="0">
                            <a:latin typeface="Cambria Math" panose="02040503050406030204" pitchFamily="18" charset="0"/>
                          </a:rPr>
                          <m:t>𝑞</m:t>
                        </m:r>
                        <m:r>
                          <a:rPr lang="en-US" altLang="zh-CN" i="1" dirty="0">
                            <a:latin typeface="Cambria Math" panose="02040503050406030204" pitchFamily="18" charset="0"/>
                          </a:rPr>
                          <m:t>,</m:t>
                        </m:r>
                        <m:acc>
                          <m:accPr>
                            <m:chr m:val="̇"/>
                            <m:ctrlPr>
                              <a:rPr lang="en-US" altLang="zh-CN" i="1" dirty="0">
                                <a:latin typeface="Cambria Math" panose="02040503050406030204" pitchFamily="18" charset="0"/>
                              </a:rPr>
                            </m:ctrlPr>
                          </m:accPr>
                          <m:e>
                            <m:r>
                              <a:rPr lang="en-US" altLang="zh-CN" i="1" dirty="0">
                                <a:latin typeface="Cambria Math" panose="02040503050406030204" pitchFamily="18" charset="0"/>
                              </a:rPr>
                              <m:t>𝑞</m:t>
                            </m:r>
                          </m:e>
                        </m:acc>
                      </m:e>
                    </m:d>
                    <m:acc>
                      <m:accPr>
                        <m:chr m:val="̇"/>
                        <m:ctrlPr>
                          <a:rPr lang="en-US" altLang="zh-CN" i="1" dirty="0">
                            <a:latin typeface="Cambria Math" panose="02040503050406030204" pitchFamily="18" charset="0"/>
                          </a:rPr>
                        </m:ctrlPr>
                      </m:accPr>
                      <m:e>
                        <m:r>
                          <a:rPr lang="en-US" altLang="zh-CN" i="1" dirty="0">
                            <a:latin typeface="Cambria Math" panose="02040503050406030204" pitchFamily="18" charset="0"/>
                          </a:rPr>
                          <m:t>𝑞</m:t>
                        </m:r>
                      </m:e>
                    </m:acc>
                    <m:r>
                      <a:rPr lang="en-US" altLang="zh-CN" i="1" dirty="0">
                        <a:latin typeface="Cambria Math" panose="02040503050406030204" pitchFamily="18" charset="0"/>
                      </a:rPr>
                      <m:t>+</m:t>
                    </m:r>
                    <m:r>
                      <a:rPr lang="en-US" altLang="zh-CN" i="1" dirty="0">
                        <a:latin typeface="Cambria Math" panose="02040503050406030204" pitchFamily="18" charset="0"/>
                      </a:rPr>
                      <m:t>𝑑</m:t>
                    </m:r>
                    <m:r>
                      <a:rPr lang="en-US" altLang="zh-CN" i="1" dirty="0">
                        <a:latin typeface="Cambria Math" panose="02040503050406030204" pitchFamily="18" charset="0"/>
                      </a:rPr>
                      <m:t>(</m:t>
                    </m:r>
                    <m:r>
                      <a:rPr lang="en-US" altLang="zh-CN" i="1" dirty="0">
                        <a:latin typeface="Cambria Math" panose="02040503050406030204" pitchFamily="18" charset="0"/>
                      </a:rPr>
                      <m:t>𝑞</m:t>
                    </m:r>
                    <m:r>
                      <a:rPr lang="en-US" altLang="zh-CN" i="1" dirty="0">
                        <a:latin typeface="Cambria Math" panose="02040503050406030204" pitchFamily="18" charset="0"/>
                      </a:rPr>
                      <m:t>)</m:t>
                    </m:r>
                  </m:oMath>
                </a14:m>
                <a:endParaRPr lang="en-US" altLang="zh-CN" dirty="0"/>
              </a:p>
              <a:p>
                <a:pPr marL="0" indent="0">
                  <a:buNone/>
                </a:pPr>
                <a:r>
                  <a:rPr lang="en-US" altLang="zh-CN" b="0" dirty="0"/>
                  <a:t> 	</a:t>
                </a:r>
                <a14:m>
                  <m:oMath xmlns:m="http://schemas.openxmlformats.org/officeDocument/2006/math">
                    <m:r>
                      <a:rPr lang="en-US" altLang="zh-CN" b="0" i="1" smtClean="0">
                        <a:latin typeface="Cambria Math" panose="02040503050406030204" pitchFamily="18" charset="0"/>
                      </a:rPr>
                      <m:t>→</m:t>
                    </m:r>
                    <m:acc>
                      <m:accPr>
                        <m:chr m:val="̃"/>
                        <m:ctrlPr>
                          <a:rPr lang="en-US" altLang="zh-CN" b="0" i="1" smtClean="0">
                            <a:solidFill>
                              <a:srgbClr val="C00000"/>
                            </a:solidFill>
                            <a:latin typeface="Cambria Math" panose="02040503050406030204" pitchFamily="18" charset="0"/>
                          </a:rPr>
                        </m:ctrlPr>
                      </m:accPr>
                      <m:e>
                        <m:r>
                          <a:rPr lang="en-US" altLang="zh-CN" b="0" i="1" smtClean="0">
                            <a:solidFill>
                              <a:srgbClr val="C00000"/>
                            </a:solidFill>
                            <a:latin typeface="Cambria Math" panose="02040503050406030204" pitchFamily="18" charset="0"/>
                          </a:rPr>
                          <m:t>𝑅</m:t>
                        </m:r>
                      </m:e>
                    </m:acc>
                    <m:d>
                      <m:dPr>
                        <m:ctrlPr>
                          <a:rPr lang="en-US" altLang="zh-CN" b="0" i="1" dirty="0" smtClean="0">
                            <a:solidFill>
                              <a:srgbClr val="C00000"/>
                            </a:solidFill>
                            <a:latin typeface="Cambria Math" panose="02040503050406030204" pitchFamily="18" charset="0"/>
                          </a:rPr>
                        </m:ctrlPr>
                      </m:dPr>
                      <m:e>
                        <m:r>
                          <a:rPr lang="en-US" altLang="zh-CN" b="0" i="1" dirty="0" smtClean="0">
                            <a:solidFill>
                              <a:srgbClr val="C00000"/>
                            </a:solidFill>
                            <a:latin typeface="Cambria Math" panose="02040503050406030204" pitchFamily="18" charset="0"/>
                          </a:rPr>
                          <m:t>𝜃</m:t>
                        </m:r>
                      </m:e>
                    </m:d>
                    <m:r>
                      <a:rPr lang="en-US" altLang="zh-CN" b="0" i="1" dirty="0" smtClean="0">
                        <a:solidFill>
                          <a:srgbClr val="C00000"/>
                        </a:solidFill>
                        <a:latin typeface="Cambria Math" panose="02040503050406030204" pitchFamily="18" charset="0"/>
                      </a:rPr>
                      <m:t>𝑢</m:t>
                    </m:r>
                    <m:r>
                      <a:rPr lang="en-US" altLang="zh-CN" b="0" i="1" dirty="0" smtClean="0">
                        <a:solidFill>
                          <a:srgbClr val="C00000"/>
                        </a:solidFill>
                        <a:latin typeface="Cambria Math" panose="02040503050406030204" pitchFamily="18" charset="0"/>
                      </a:rPr>
                      <m:t>=</m:t>
                    </m:r>
                    <m:acc>
                      <m:accPr>
                        <m:chr m:val="̃"/>
                        <m:ctrlPr>
                          <a:rPr lang="en-US" altLang="zh-CN" b="0" i="1" dirty="0" smtClean="0">
                            <a:solidFill>
                              <a:srgbClr val="C00000"/>
                            </a:solidFill>
                            <a:latin typeface="Cambria Math" panose="02040503050406030204" pitchFamily="18" charset="0"/>
                          </a:rPr>
                        </m:ctrlPr>
                      </m:accPr>
                      <m:e>
                        <m:r>
                          <a:rPr lang="en-US" altLang="zh-CN" b="0" i="1" dirty="0" smtClean="0">
                            <a:solidFill>
                              <a:srgbClr val="C00000"/>
                            </a:solidFill>
                            <a:latin typeface="Cambria Math" panose="02040503050406030204" pitchFamily="18" charset="0"/>
                          </a:rPr>
                          <m:t>𝑚</m:t>
                        </m:r>
                      </m:e>
                    </m:acc>
                    <m:d>
                      <m:dPr>
                        <m:ctrlPr>
                          <a:rPr lang="en-US" altLang="zh-CN" b="0" i="1" dirty="0" smtClean="0">
                            <a:solidFill>
                              <a:srgbClr val="C00000"/>
                            </a:solidFill>
                            <a:latin typeface="Cambria Math" panose="02040503050406030204" pitchFamily="18" charset="0"/>
                          </a:rPr>
                        </m:ctrlPr>
                      </m:dPr>
                      <m:e>
                        <m:r>
                          <a:rPr lang="en-US" altLang="zh-CN" b="0" i="1" dirty="0" smtClean="0">
                            <a:solidFill>
                              <a:srgbClr val="C00000"/>
                            </a:solidFill>
                            <a:latin typeface="Cambria Math" panose="02040503050406030204" pitchFamily="18" charset="0"/>
                          </a:rPr>
                          <m:t>𝜃</m:t>
                        </m:r>
                      </m:e>
                    </m:d>
                    <m:acc>
                      <m:accPr>
                        <m:chr m:val="̈"/>
                        <m:ctrlPr>
                          <a:rPr lang="en-US" altLang="zh-CN" b="0" i="1" dirty="0" smtClean="0">
                            <a:solidFill>
                              <a:srgbClr val="C00000"/>
                            </a:solidFill>
                            <a:latin typeface="Cambria Math" panose="02040503050406030204" pitchFamily="18" charset="0"/>
                          </a:rPr>
                        </m:ctrlPr>
                      </m:accPr>
                      <m:e>
                        <m:r>
                          <a:rPr lang="en-US" altLang="zh-CN" b="0" i="1" dirty="0" smtClean="0">
                            <a:solidFill>
                              <a:srgbClr val="C00000"/>
                            </a:solidFill>
                            <a:latin typeface="Cambria Math" panose="02040503050406030204" pitchFamily="18" charset="0"/>
                          </a:rPr>
                          <m:t>𝜃</m:t>
                        </m:r>
                      </m:e>
                    </m:acc>
                    <m:r>
                      <a:rPr lang="en-US" altLang="zh-CN" b="0" i="1" dirty="0" smtClean="0">
                        <a:solidFill>
                          <a:srgbClr val="C00000"/>
                        </a:solidFill>
                        <a:latin typeface="Cambria Math" panose="02040503050406030204" pitchFamily="18" charset="0"/>
                      </a:rPr>
                      <m:t>+</m:t>
                    </m:r>
                    <m:acc>
                      <m:accPr>
                        <m:chr m:val="̃"/>
                        <m:ctrlPr>
                          <a:rPr lang="en-US" altLang="zh-CN" b="0" i="1" dirty="0" smtClean="0">
                            <a:solidFill>
                              <a:srgbClr val="C00000"/>
                            </a:solidFill>
                            <a:latin typeface="Cambria Math" panose="02040503050406030204" pitchFamily="18" charset="0"/>
                          </a:rPr>
                        </m:ctrlPr>
                      </m:accPr>
                      <m:e>
                        <m:r>
                          <a:rPr lang="en-US" altLang="zh-CN" b="0" i="1" dirty="0" smtClean="0">
                            <a:solidFill>
                              <a:srgbClr val="C00000"/>
                            </a:solidFill>
                            <a:latin typeface="Cambria Math" panose="02040503050406030204" pitchFamily="18" charset="0"/>
                          </a:rPr>
                          <m:t>𝑐</m:t>
                        </m:r>
                      </m:e>
                    </m:acc>
                    <m:d>
                      <m:dPr>
                        <m:ctrlPr>
                          <a:rPr lang="en-US" altLang="zh-CN" b="0" i="1" dirty="0" smtClean="0">
                            <a:solidFill>
                              <a:srgbClr val="C00000"/>
                            </a:solidFill>
                            <a:latin typeface="Cambria Math" panose="02040503050406030204" pitchFamily="18" charset="0"/>
                          </a:rPr>
                        </m:ctrlPr>
                      </m:dPr>
                      <m:e>
                        <m:r>
                          <a:rPr lang="en-US" altLang="zh-CN" b="0" i="1" dirty="0" smtClean="0">
                            <a:solidFill>
                              <a:srgbClr val="C00000"/>
                            </a:solidFill>
                            <a:latin typeface="Cambria Math" panose="02040503050406030204" pitchFamily="18" charset="0"/>
                          </a:rPr>
                          <m:t>𝜃</m:t>
                        </m:r>
                      </m:e>
                    </m:d>
                    <m:sSup>
                      <m:sSupPr>
                        <m:ctrlPr>
                          <a:rPr lang="en-US" altLang="zh-CN" b="0" i="1" dirty="0" smtClean="0">
                            <a:solidFill>
                              <a:srgbClr val="C00000"/>
                            </a:solidFill>
                            <a:latin typeface="Cambria Math" panose="02040503050406030204" pitchFamily="18" charset="0"/>
                          </a:rPr>
                        </m:ctrlPr>
                      </m:sSupPr>
                      <m:e>
                        <m:acc>
                          <m:accPr>
                            <m:chr m:val="̇"/>
                            <m:ctrlPr>
                              <a:rPr lang="en-US" altLang="zh-CN" b="0" i="1" dirty="0" smtClean="0">
                                <a:solidFill>
                                  <a:srgbClr val="C00000"/>
                                </a:solidFill>
                                <a:latin typeface="Cambria Math" panose="02040503050406030204" pitchFamily="18" charset="0"/>
                              </a:rPr>
                            </m:ctrlPr>
                          </m:accPr>
                          <m:e>
                            <m:r>
                              <a:rPr lang="en-US" altLang="zh-CN" b="0" i="1" dirty="0" smtClean="0">
                                <a:solidFill>
                                  <a:srgbClr val="C00000"/>
                                </a:solidFill>
                                <a:latin typeface="Cambria Math" panose="02040503050406030204" pitchFamily="18" charset="0"/>
                              </a:rPr>
                              <m:t>𝜃</m:t>
                            </m:r>
                          </m:e>
                        </m:acc>
                      </m:e>
                      <m:sup>
                        <m:r>
                          <a:rPr lang="en-US" altLang="zh-CN" b="0" i="1" dirty="0" smtClean="0">
                            <a:solidFill>
                              <a:srgbClr val="C00000"/>
                            </a:solidFill>
                            <a:latin typeface="Cambria Math" panose="02040503050406030204" pitchFamily="18" charset="0"/>
                          </a:rPr>
                          <m:t>2</m:t>
                        </m:r>
                      </m:sup>
                    </m:sSup>
                    <m:r>
                      <a:rPr lang="en-US" altLang="zh-CN" b="0" i="1" dirty="0" smtClean="0">
                        <a:solidFill>
                          <a:srgbClr val="C00000"/>
                        </a:solidFill>
                        <a:latin typeface="Cambria Math" panose="02040503050406030204" pitchFamily="18" charset="0"/>
                      </a:rPr>
                      <m:t>+</m:t>
                    </m:r>
                    <m:acc>
                      <m:accPr>
                        <m:chr m:val="̃"/>
                        <m:ctrlPr>
                          <a:rPr lang="en-US" altLang="zh-CN" b="0" i="1" dirty="0" smtClean="0">
                            <a:solidFill>
                              <a:srgbClr val="C00000"/>
                            </a:solidFill>
                            <a:latin typeface="Cambria Math" panose="02040503050406030204" pitchFamily="18" charset="0"/>
                          </a:rPr>
                        </m:ctrlPr>
                      </m:accPr>
                      <m:e>
                        <m:r>
                          <a:rPr lang="en-US" altLang="zh-CN" b="0" i="1" dirty="0" smtClean="0">
                            <a:solidFill>
                              <a:srgbClr val="C00000"/>
                            </a:solidFill>
                            <a:latin typeface="Cambria Math" panose="02040503050406030204" pitchFamily="18" charset="0"/>
                          </a:rPr>
                          <m:t>𝑑</m:t>
                        </m:r>
                      </m:e>
                    </m:acc>
                    <m:d>
                      <m:dPr>
                        <m:ctrlPr>
                          <a:rPr lang="en-US" altLang="zh-CN" b="0" i="1" dirty="0" smtClean="0">
                            <a:solidFill>
                              <a:srgbClr val="C00000"/>
                            </a:solidFill>
                            <a:latin typeface="Cambria Math" panose="02040503050406030204" pitchFamily="18" charset="0"/>
                          </a:rPr>
                        </m:ctrlPr>
                      </m:dPr>
                      <m:e>
                        <m:r>
                          <a:rPr lang="en-US" altLang="zh-CN" b="0" i="1" dirty="0" smtClean="0">
                            <a:solidFill>
                              <a:srgbClr val="C00000"/>
                            </a:solidFill>
                            <a:latin typeface="Cambria Math" panose="02040503050406030204" pitchFamily="18" charset="0"/>
                          </a:rPr>
                          <m:t>𝜃</m:t>
                        </m:r>
                      </m:e>
                    </m:d>
                  </m:oMath>
                </a14:m>
                <a:endParaRPr lang="en-US" altLang="zh-CN" b="0" dirty="0"/>
              </a:p>
              <a:p>
                <a:pPr marL="0" indent="0">
                  <a:buNone/>
                </a:pPr>
                <a:r>
                  <a:rPr lang="en-US" altLang="zh-CN" b="0" dirty="0"/>
                  <a:t> </a:t>
                </a:r>
                <a:r>
                  <a:rPr lang="en-US" altLang="zh-CN" sz="1800" b="0" dirty="0"/>
                  <a:t>	</a:t>
                </a:r>
                <a14:m>
                  <m:oMath xmlns:m="http://schemas.openxmlformats.org/officeDocument/2006/math">
                    <m:r>
                      <m:rPr>
                        <m:sty m:val="p"/>
                      </m:rPr>
                      <a:rPr lang="en-US" altLang="zh-CN" sz="1800" b="0" i="0" smtClean="0">
                        <a:latin typeface="Cambria Math" panose="02040503050406030204" pitchFamily="18" charset="0"/>
                      </a:rPr>
                      <m:t>where</m:t>
                    </m:r>
                    <m:r>
                      <a:rPr lang="en-US" altLang="zh-CN" sz="1800" b="0" i="0" smtClean="0">
                        <a:latin typeface="Cambria Math" panose="02040503050406030204" pitchFamily="18" charset="0"/>
                      </a:rPr>
                      <m:t> </m:t>
                    </m:r>
                    <m:acc>
                      <m:accPr>
                        <m:chr m:val="̃"/>
                        <m:ctrlPr>
                          <a:rPr lang="en-US" altLang="zh-CN" sz="1800" b="0" i="1" smtClean="0">
                            <a:latin typeface="Cambria Math" panose="02040503050406030204" pitchFamily="18" charset="0"/>
                          </a:rPr>
                        </m:ctrlPr>
                      </m:accPr>
                      <m:e>
                        <m:r>
                          <a:rPr lang="en-US" altLang="zh-CN" sz="1800" b="0" i="1" smtClean="0">
                            <a:latin typeface="Cambria Math" panose="02040503050406030204" pitchFamily="18" charset="0"/>
                          </a:rPr>
                          <m:t>𝑅</m:t>
                        </m:r>
                      </m:e>
                    </m:acc>
                    <m:d>
                      <m:dPr>
                        <m:ctrlPr>
                          <a:rPr lang="en-US" altLang="zh-CN" sz="1800" b="0" i="1" dirty="0" smtClean="0">
                            <a:latin typeface="Cambria Math" panose="02040503050406030204" pitchFamily="18" charset="0"/>
                          </a:rPr>
                        </m:ctrlPr>
                      </m:dPr>
                      <m:e>
                        <m:r>
                          <a:rPr lang="en-US" altLang="zh-CN" sz="1800" b="0" i="1" dirty="0" smtClean="0">
                            <a:latin typeface="Cambria Math" panose="02040503050406030204" pitchFamily="18" charset="0"/>
                          </a:rPr>
                          <m:t>𝜃</m:t>
                        </m:r>
                      </m:e>
                    </m:d>
                    <m:r>
                      <a:rPr lang="en-US" altLang="zh-CN" sz="1800" b="0" i="1" dirty="0" smtClean="0">
                        <a:latin typeface="Cambria Math" panose="02040503050406030204" pitchFamily="18" charset="0"/>
                      </a:rPr>
                      <m:t>=</m:t>
                    </m:r>
                    <m:r>
                      <a:rPr lang="en-US" altLang="zh-CN" sz="1800" b="0" i="1" dirty="0" smtClean="0">
                        <a:latin typeface="Cambria Math" panose="02040503050406030204" pitchFamily="18" charset="0"/>
                      </a:rPr>
                      <m:t>𝑅</m:t>
                    </m:r>
                    <m:d>
                      <m:dPr>
                        <m:ctrlPr>
                          <a:rPr lang="en-US" altLang="zh-CN" sz="1800" b="0" i="1" dirty="0" smtClean="0">
                            <a:latin typeface="Cambria Math" panose="02040503050406030204" pitchFamily="18" charset="0"/>
                          </a:rPr>
                        </m:ctrlPr>
                      </m:dPr>
                      <m:e>
                        <m:r>
                          <a:rPr lang="en-US" altLang="zh-CN" sz="1800" b="0" i="1" dirty="0" smtClean="0">
                            <a:latin typeface="Cambria Math" panose="02040503050406030204" pitchFamily="18" charset="0"/>
                          </a:rPr>
                          <m:t>𝑠</m:t>
                        </m:r>
                        <m:d>
                          <m:dPr>
                            <m:ctrlPr>
                              <a:rPr lang="en-US" altLang="zh-CN" sz="1800" b="0" i="1" dirty="0" smtClean="0">
                                <a:latin typeface="Cambria Math" panose="02040503050406030204" pitchFamily="18" charset="0"/>
                              </a:rPr>
                            </m:ctrlPr>
                          </m:dPr>
                          <m:e>
                            <m:r>
                              <a:rPr lang="en-US" altLang="zh-CN" sz="1800" b="0" i="1" dirty="0" smtClean="0">
                                <a:latin typeface="Cambria Math" panose="02040503050406030204" pitchFamily="18" charset="0"/>
                              </a:rPr>
                              <m:t>𝜃</m:t>
                            </m:r>
                          </m:e>
                        </m:d>
                      </m:e>
                    </m:d>
                    <m:r>
                      <a:rPr lang="en-US" altLang="zh-CN" sz="1800" b="0" i="1" dirty="0" smtClean="0">
                        <a:latin typeface="Cambria Math" panose="02040503050406030204" pitchFamily="18" charset="0"/>
                      </a:rPr>
                      <m:t>, </m:t>
                    </m:r>
                    <m:acc>
                      <m:accPr>
                        <m:chr m:val="̃"/>
                        <m:ctrlPr>
                          <a:rPr lang="en-US" altLang="zh-CN" sz="1800" b="0" i="1" dirty="0" smtClean="0">
                            <a:latin typeface="Cambria Math" panose="02040503050406030204" pitchFamily="18" charset="0"/>
                          </a:rPr>
                        </m:ctrlPr>
                      </m:accPr>
                      <m:e>
                        <m:r>
                          <a:rPr lang="en-US" altLang="zh-CN" sz="1800" b="0" i="1" dirty="0" smtClean="0">
                            <a:latin typeface="Cambria Math" panose="02040503050406030204" pitchFamily="18" charset="0"/>
                          </a:rPr>
                          <m:t>𝑚</m:t>
                        </m:r>
                      </m:e>
                    </m:acc>
                    <m:d>
                      <m:dPr>
                        <m:ctrlPr>
                          <a:rPr lang="en-US" altLang="zh-CN" sz="1800" b="0" i="1" dirty="0" smtClean="0">
                            <a:latin typeface="Cambria Math" panose="02040503050406030204" pitchFamily="18" charset="0"/>
                          </a:rPr>
                        </m:ctrlPr>
                      </m:dPr>
                      <m:e>
                        <m:r>
                          <a:rPr lang="en-US" altLang="zh-CN" sz="1800" b="0" i="1" dirty="0" smtClean="0">
                            <a:latin typeface="Cambria Math" panose="02040503050406030204" pitchFamily="18" charset="0"/>
                          </a:rPr>
                          <m:t>𝜃</m:t>
                        </m:r>
                      </m:e>
                    </m:d>
                    <m:r>
                      <a:rPr lang="en-US" altLang="zh-CN" sz="1800" b="0" i="1" dirty="0" smtClean="0">
                        <a:latin typeface="Cambria Math" panose="02040503050406030204" pitchFamily="18" charset="0"/>
                      </a:rPr>
                      <m:t>=</m:t>
                    </m:r>
                    <m:r>
                      <a:rPr lang="en-US" altLang="zh-CN" sz="1800" b="0" i="1" dirty="0" smtClean="0">
                        <a:latin typeface="Cambria Math" panose="02040503050406030204" pitchFamily="18" charset="0"/>
                      </a:rPr>
                      <m:t>𝑀</m:t>
                    </m:r>
                    <m:d>
                      <m:dPr>
                        <m:ctrlPr>
                          <a:rPr lang="en-US" altLang="zh-CN" sz="1800" b="0" i="1" dirty="0" smtClean="0">
                            <a:latin typeface="Cambria Math" panose="02040503050406030204" pitchFamily="18" charset="0"/>
                          </a:rPr>
                        </m:ctrlPr>
                      </m:dPr>
                      <m:e>
                        <m:r>
                          <a:rPr lang="en-US" altLang="zh-CN" sz="1800" b="0" i="1" dirty="0" smtClean="0">
                            <a:latin typeface="Cambria Math" panose="02040503050406030204" pitchFamily="18" charset="0"/>
                          </a:rPr>
                          <m:t>𝑠</m:t>
                        </m:r>
                        <m:d>
                          <m:dPr>
                            <m:ctrlPr>
                              <a:rPr lang="en-US" altLang="zh-CN" sz="1800" b="0" i="1" dirty="0" smtClean="0">
                                <a:latin typeface="Cambria Math" panose="02040503050406030204" pitchFamily="18" charset="0"/>
                              </a:rPr>
                            </m:ctrlPr>
                          </m:dPr>
                          <m:e>
                            <m:r>
                              <a:rPr lang="en-US" altLang="zh-CN" sz="1800" b="0" i="1" dirty="0" smtClean="0">
                                <a:latin typeface="Cambria Math" panose="02040503050406030204" pitchFamily="18" charset="0"/>
                              </a:rPr>
                              <m:t>𝜃</m:t>
                            </m:r>
                          </m:e>
                        </m:d>
                      </m:e>
                    </m:d>
                    <m:sSup>
                      <m:sSupPr>
                        <m:ctrlPr>
                          <a:rPr lang="en-US" altLang="zh-CN" sz="1800" b="0" i="1" dirty="0" smtClean="0">
                            <a:latin typeface="Cambria Math" panose="02040503050406030204" pitchFamily="18" charset="0"/>
                          </a:rPr>
                        </m:ctrlPr>
                      </m:sSupPr>
                      <m:e>
                        <m:r>
                          <a:rPr lang="en-US" altLang="zh-CN" sz="1800" b="0" i="1" dirty="0" smtClean="0">
                            <a:latin typeface="Cambria Math" panose="02040503050406030204" pitchFamily="18" charset="0"/>
                          </a:rPr>
                          <m:t>𝑠</m:t>
                        </m:r>
                      </m:e>
                      <m:sup>
                        <m:r>
                          <a:rPr lang="en-US" altLang="zh-CN" sz="1800" b="0" i="1" dirty="0" smtClean="0">
                            <a:latin typeface="Cambria Math" panose="02040503050406030204" pitchFamily="18" charset="0"/>
                          </a:rPr>
                          <m:t>′</m:t>
                        </m:r>
                      </m:sup>
                    </m:sSup>
                    <m:d>
                      <m:dPr>
                        <m:ctrlPr>
                          <a:rPr lang="en-US" altLang="zh-CN" sz="1800" b="0" i="1" dirty="0" smtClean="0">
                            <a:latin typeface="Cambria Math" panose="02040503050406030204" pitchFamily="18" charset="0"/>
                          </a:rPr>
                        </m:ctrlPr>
                      </m:dPr>
                      <m:e>
                        <m:r>
                          <a:rPr lang="en-US" altLang="zh-CN" sz="1800" b="0" i="1" dirty="0" smtClean="0">
                            <a:latin typeface="Cambria Math" panose="02040503050406030204" pitchFamily="18" charset="0"/>
                          </a:rPr>
                          <m:t>𝜃</m:t>
                        </m:r>
                      </m:e>
                    </m:d>
                    <m:r>
                      <a:rPr lang="en-US" altLang="zh-CN" sz="1800" b="0" i="1" dirty="0" smtClean="0">
                        <a:latin typeface="Cambria Math" panose="02040503050406030204" pitchFamily="18" charset="0"/>
                      </a:rPr>
                      <m:t>,</m:t>
                    </m:r>
                    <m:acc>
                      <m:accPr>
                        <m:chr m:val="̃"/>
                        <m:ctrlPr>
                          <a:rPr lang="en-US" altLang="zh-CN" sz="1800" b="0" i="1" dirty="0" smtClean="0">
                            <a:latin typeface="Cambria Math" panose="02040503050406030204" pitchFamily="18" charset="0"/>
                          </a:rPr>
                        </m:ctrlPr>
                      </m:accPr>
                      <m:e>
                        <m:r>
                          <a:rPr lang="en-US" altLang="zh-CN" sz="1800" b="0" i="1" dirty="0" smtClean="0">
                            <a:latin typeface="Cambria Math" panose="02040503050406030204" pitchFamily="18" charset="0"/>
                          </a:rPr>
                          <m:t>𝑐</m:t>
                        </m:r>
                      </m:e>
                    </m:acc>
                    <m:d>
                      <m:dPr>
                        <m:ctrlPr>
                          <a:rPr lang="en-US" altLang="zh-CN" sz="1800" b="0" i="1" dirty="0" smtClean="0">
                            <a:latin typeface="Cambria Math" panose="02040503050406030204" pitchFamily="18" charset="0"/>
                          </a:rPr>
                        </m:ctrlPr>
                      </m:dPr>
                      <m:e>
                        <m:r>
                          <a:rPr lang="en-US" altLang="zh-CN" sz="1800" b="0" i="1" dirty="0" smtClean="0">
                            <a:latin typeface="Cambria Math" panose="02040503050406030204" pitchFamily="18" charset="0"/>
                          </a:rPr>
                          <m:t>𝜃</m:t>
                        </m:r>
                      </m:e>
                    </m:d>
                    <m:r>
                      <a:rPr lang="en-US" altLang="zh-CN" sz="1800" b="0" i="1" dirty="0" smtClean="0">
                        <a:latin typeface="Cambria Math" panose="02040503050406030204" pitchFamily="18" charset="0"/>
                      </a:rPr>
                      <m:t>=</m:t>
                    </m:r>
                    <m:r>
                      <a:rPr lang="en-US" altLang="zh-CN" sz="1800" b="0" i="1" dirty="0" smtClean="0">
                        <a:latin typeface="Cambria Math" panose="02040503050406030204" pitchFamily="18" charset="0"/>
                      </a:rPr>
                      <m:t>𝑀</m:t>
                    </m:r>
                    <m:d>
                      <m:dPr>
                        <m:ctrlPr>
                          <a:rPr lang="en-US" altLang="zh-CN" sz="1800" b="0" i="1" dirty="0" smtClean="0">
                            <a:latin typeface="Cambria Math" panose="02040503050406030204" pitchFamily="18" charset="0"/>
                          </a:rPr>
                        </m:ctrlPr>
                      </m:dPr>
                      <m:e>
                        <m:r>
                          <a:rPr lang="en-US" altLang="zh-CN" sz="1800" b="0" i="1" dirty="0" smtClean="0">
                            <a:latin typeface="Cambria Math" panose="02040503050406030204" pitchFamily="18" charset="0"/>
                          </a:rPr>
                          <m:t>𝑠</m:t>
                        </m:r>
                        <m:d>
                          <m:dPr>
                            <m:ctrlPr>
                              <a:rPr lang="en-US" altLang="zh-CN" sz="1800" b="0" i="1" dirty="0" smtClean="0">
                                <a:latin typeface="Cambria Math" panose="02040503050406030204" pitchFamily="18" charset="0"/>
                              </a:rPr>
                            </m:ctrlPr>
                          </m:dPr>
                          <m:e>
                            <m:r>
                              <a:rPr lang="en-US" altLang="zh-CN" sz="1800" b="0" i="1" dirty="0" smtClean="0">
                                <a:latin typeface="Cambria Math" panose="02040503050406030204" pitchFamily="18" charset="0"/>
                              </a:rPr>
                              <m:t>𝜃</m:t>
                            </m:r>
                          </m:e>
                        </m:d>
                      </m:e>
                    </m:d>
                    <m:sSup>
                      <m:sSupPr>
                        <m:ctrlPr>
                          <a:rPr lang="en-US" altLang="zh-CN" sz="1800" b="0" i="1" dirty="0" smtClean="0">
                            <a:latin typeface="Cambria Math" panose="02040503050406030204" pitchFamily="18" charset="0"/>
                          </a:rPr>
                        </m:ctrlPr>
                      </m:sSupPr>
                      <m:e>
                        <m:r>
                          <a:rPr lang="en-US" altLang="zh-CN" sz="1800" b="0" i="1" dirty="0" smtClean="0">
                            <a:latin typeface="Cambria Math" panose="02040503050406030204" pitchFamily="18" charset="0"/>
                          </a:rPr>
                          <m:t>𝑠</m:t>
                        </m:r>
                      </m:e>
                      <m:sup>
                        <m:r>
                          <a:rPr lang="en-US" altLang="zh-CN" sz="1800" b="0" i="1" dirty="0" smtClean="0">
                            <a:latin typeface="Cambria Math" panose="02040503050406030204" pitchFamily="18" charset="0"/>
                          </a:rPr>
                          <m:t>′′</m:t>
                        </m:r>
                      </m:sup>
                    </m:sSup>
                    <m:d>
                      <m:dPr>
                        <m:ctrlPr>
                          <a:rPr lang="en-US" altLang="zh-CN" sz="1800" b="0" i="1" dirty="0" smtClean="0">
                            <a:latin typeface="Cambria Math" panose="02040503050406030204" pitchFamily="18" charset="0"/>
                          </a:rPr>
                        </m:ctrlPr>
                      </m:dPr>
                      <m:e>
                        <m:r>
                          <a:rPr lang="en-US" altLang="zh-CN" sz="1800" b="0" i="1" dirty="0" smtClean="0">
                            <a:latin typeface="Cambria Math" panose="02040503050406030204" pitchFamily="18" charset="0"/>
                          </a:rPr>
                          <m:t>𝜃</m:t>
                        </m:r>
                      </m:e>
                    </m:d>
                    <m:r>
                      <a:rPr lang="en-US" altLang="zh-CN" sz="1800" b="0" i="1" dirty="0" smtClean="0">
                        <a:latin typeface="Cambria Math" panose="02040503050406030204" pitchFamily="18" charset="0"/>
                      </a:rPr>
                      <m:t>+</m:t>
                    </m:r>
                    <m:r>
                      <a:rPr lang="en-US" altLang="zh-CN" sz="1800" b="0" i="1" dirty="0" smtClean="0">
                        <a:latin typeface="Cambria Math" panose="02040503050406030204" pitchFamily="18" charset="0"/>
                      </a:rPr>
                      <m:t>𝐶</m:t>
                    </m:r>
                    <m:d>
                      <m:dPr>
                        <m:ctrlPr>
                          <a:rPr lang="en-US" altLang="zh-CN" sz="1800" b="0" i="1" dirty="0" smtClean="0">
                            <a:latin typeface="Cambria Math" panose="02040503050406030204" pitchFamily="18" charset="0"/>
                          </a:rPr>
                        </m:ctrlPr>
                      </m:dPr>
                      <m:e>
                        <m:r>
                          <a:rPr lang="en-US" altLang="zh-CN" sz="1800" b="0" i="1" dirty="0" smtClean="0">
                            <a:latin typeface="Cambria Math" panose="02040503050406030204" pitchFamily="18" charset="0"/>
                          </a:rPr>
                          <m:t>𝑠</m:t>
                        </m:r>
                        <m:d>
                          <m:dPr>
                            <m:ctrlPr>
                              <a:rPr lang="en-US" altLang="zh-CN" sz="1800" b="0" i="1" dirty="0" smtClean="0">
                                <a:latin typeface="Cambria Math" panose="02040503050406030204" pitchFamily="18" charset="0"/>
                              </a:rPr>
                            </m:ctrlPr>
                          </m:dPr>
                          <m:e>
                            <m:r>
                              <a:rPr lang="en-US" altLang="zh-CN" sz="1800" b="0" i="1" dirty="0" smtClean="0">
                                <a:latin typeface="Cambria Math" panose="02040503050406030204" pitchFamily="18" charset="0"/>
                              </a:rPr>
                              <m:t>𝜃</m:t>
                            </m:r>
                          </m:e>
                        </m:d>
                      </m:e>
                    </m:d>
                    <m:sSup>
                      <m:sSupPr>
                        <m:ctrlPr>
                          <a:rPr lang="en-US" altLang="zh-CN" sz="1800" b="0" i="1" dirty="0" smtClean="0">
                            <a:latin typeface="Cambria Math" panose="02040503050406030204" pitchFamily="18" charset="0"/>
                          </a:rPr>
                        </m:ctrlPr>
                      </m:sSupPr>
                      <m:e>
                        <m:r>
                          <a:rPr lang="en-US" altLang="zh-CN" sz="1800" b="0" i="1" dirty="0" smtClean="0">
                            <a:latin typeface="Cambria Math" panose="02040503050406030204" pitchFamily="18" charset="0"/>
                          </a:rPr>
                          <m:t>𝑠</m:t>
                        </m:r>
                      </m:e>
                      <m:sup>
                        <m:r>
                          <a:rPr lang="en-US" altLang="zh-CN" sz="1800" b="0" i="1" dirty="0" smtClean="0">
                            <a:latin typeface="Cambria Math" panose="02040503050406030204" pitchFamily="18" charset="0"/>
                          </a:rPr>
                          <m:t>′2</m:t>
                        </m:r>
                      </m:sup>
                    </m:sSup>
                    <m:r>
                      <a:rPr lang="en-US" altLang="zh-CN" sz="1800" b="0" i="1" dirty="0" smtClean="0">
                        <a:latin typeface="Cambria Math" panose="02040503050406030204" pitchFamily="18" charset="0"/>
                      </a:rPr>
                      <m:t>(</m:t>
                    </m:r>
                    <m:r>
                      <a:rPr lang="en-US" altLang="zh-CN" sz="1800" b="0" i="1" dirty="0" smtClean="0">
                        <a:latin typeface="Cambria Math" panose="02040503050406030204" pitchFamily="18" charset="0"/>
                      </a:rPr>
                      <m:t>𝜃</m:t>
                    </m:r>
                    <m:r>
                      <a:rPr lang="en-US" altLang="zh-CN" sz="1800" b="0" i="1" dirty="0" smtClean="0">
                        <a:latin typeface="Cambria Math" panose="02040503050406030204" pitchFamily="18" charset="0"/>
                      </a:rPr>
                      <m:t>)</m:t>
                    </m:r>
                  </m:oMath>
                </a14:m>
                <a:endParaRPr lang="en-US" altLang="zh-CN" sz="1800" dirty="0"/>
              </a:p>
              <a:p>
                <a:pPr marL="0" indent="0">
                  <a:buNone/>
                </a:pPr>
                <a14:m>
                  <m:oMathPara xmlns:m="http://schemas.openxmlformats.org/officeDocument/2006/math">
                    <m:oMathParaPr>
                      <m:jc m:val="centerGroup"/>
                    </m:oMathParaPr>
                    <m:oMath xmlns:m="http://schemas.openxmlformats.org/officeDocument/2006/math">
                      <m:r>
                        <a:rPr lang="en-US" altLang="zh-CN" sz="1800" b="0" i="1" smtClean="0">
                          <a:latin typeface="Cambria Math" panose="02040503050406030204" pitchFamily="18" charset="0"/>
                        </a:rPr>
                        <m:t>→</m:t>
                      </m:r>
                      <m:acc>
                        <m:accPr>
                          <m:chr m:val="̃"/>
                          <m:ctrlPr>
                            <a:rPr lang="en-US" altLang="zh-CN" sz="1800" i="1">
                              <a:solidFill>
                                <a:srgbClr val="C00000"/>
                              </a:solidFill>
                              <a:latin typeface="Cambria Math" panose="02040503050406030204" pitchFamily="18" charset="0"/>
                            </a:rPr>
                          </m:ctrlPr>
                        </m:accPr>
                        <m:e>
                          <m:r>
                            <a:rPr lang="en-US" altLang="zh-CN" sz="1800" i="1">
                              <a:solidFill>
                                <a:srgbClr val="C00000"/>
                              </a:solidFill>
                              <a:latin typeface="Cambria Math" panose="02040503050406030204" pitchFamily="18" charset="0"/>
                            </a:rPr>
                            <m:t>𝑅</m:t>
                          </m:r>
                        </m:e>
                      </m:acc>
                      <m:d>
                        <m:dPr>
                          <m:ctrlPr>
                            <a:rPr lang="en-US" altLang="zh-CN" sz="1800" i="1" dirty="0">
                              <a:solidFill>
                                <a:srgbClr val="C00000"/>
                              </a:solidFill>
                              <a:latin typeface="Cambria Math" panose="02040503050406030204" pitchFamily="18" charset="0"/>
                            </a:rPr>
                          </m:ctrlPr>
                        </m:dPr>
                        <m:e>
                          <m:r>
                            <a:rPr lang="en-US" altLang="zh-CN" sz="1800" i="1" dirty="0">
                              <a:solidFill>
                                <a:srgbClr val="C00000"/>
                              </a:solidFill>
                              <a:latin typeface="Cambria Math" panose="02040503050406030204" pitchFamily="18" charset="0"/>
                            </a:rPr>
                            <m:t>𝜃</m:t>
                          </m:r>
                        </m:e>
                      </m:d>
                      <m:r>
                        <a:rPr lang="en-US" altLang="zh-CN" sz="1800" i="1" dirty="0">
                          <a:solidFill>
                            <a:srgbClr val="C00000"/>
                          </a:solidFill>
                          <a:latin typeface="Cambria Math" panose="02040503050406030204" pitchFamily="18" charset="0"/>
                        </a:rPr>
                        <m:t>𝑢</m:t>
                      </m:r>
                      <m:r>
                        <a:rPr lang="en-US" altLang="zh-CN" sz="1800" i="1" dirty="0">
                          <a:solidFill>
                            <a:srgbClr val="C00000"/>
                          </a:solidFill>
                          <a:latin typeface="Cambria Math" panose="02040503050406030204" pitchFamily="18" charset="0"/>
                        </a:rPr>
                        <m:t>=</m:t>
                      </m:r>
                      <m:acc>
                        <m:accPr>
                          <m:chr m:val="̃"/>
                          <m:ctrlPr>
                            <a:rPr lang="en-US" altLang="zh-CN" sz="1800" i="1" dirty="0">
                              <a:solidFill>
                                <a:srgbClr val="C00000"/>
                              </a:solidFill>
                              <a:latin typeface="Cambria Math" panose="02040503050406030204" pitchFamily="18" charset="0"/>
                            </a:rPr>
                          </m:ctrlPr>
                        </m:accPr>
                        <m:e>
                          <m:r>
                            <a:rPr lang="en-US" altLang="zh-CN" sz="1800" i="1" dirty="0">
                              <a:solidFill>
                                <a:srgbClr val="C00000"/>
                              </a:solidFill>
                              <a:latin typeface="Cambria Math" panose="02040503050406030204" pitchFamily="18" charset="0"/>
                            </a:rPr>
                            <m:t>𝑚</m:t>
                          </m:r>
                        </m:e>
                      </m:acc>
                      <m:d>
                        <m:dPr>
                          <m:ctrlPr>
                            <a:rPr lang="en-US" altLang="zh-CN" sz="1800" i="1" dirty="0">
                              <a:solidFill>
                                <a:srgbClr val="C00000"/>
                              </a:solidFill>
                              <a:latin typeface="Cambria Math" panose="02040503050406030204" pitchFamily="18" charset="0"/>
                            </a:rPr>
                          </m:ctrlPr>
                        </m:dPr>
                        <m:e>
                          <m:r>
                            <a:rPr lang="en-US" altLang="zh-CN" sz="1800" i="1" dirty="0">
                              <a:solidFill>
                                <a:srgbClr val="C00000"/>
                              </a:solidFill>
                              <a:latin typeface="Cambria Math" panose="02040503050406030204" pitchFamily="18" charset="0"/>
                            </a:rPr>
                            <m:t>𝜃</m:t>
                          </m:r>
                        </m:e>
                      </m:d>
                      <m:r>
                        <a:rPr lang="en-US" altLang="zh-CN" sz="1800" b="0" i="1" dirty="0" smtClean="0">
                          <a:solidFill>
                            <a:srgbClr val="C00000"/>
                          </a:solidFill>
                          <a:latin typeface="Cambria Math" panose="02040503050406030204" pitchFamily="18" charset="0"/>
                        </a:rPr>
                        <m:t>𝑎</m:t>
                      </m:r>
                      <m:d>
                        <m:dPr>
                          <m:ctrlPr>
                            <a:rPr lang="en-US" altLang="zh-CN" sz="1800" b="0" i="1" dirty="0" smtClean="0">
                              <a:solidFill>
                                <a:srgbClr val="C00000"/>
                              </a:solidFill>
                              <a:latin typeface="Cambria Math" panose="02040503050406030204" pitchFamily="18" charset="0"/>
                            </a:rPr>
                          </m:ctrlPr>
                        </m:dPr>
                        <m:e>
                          <m:r>
                            <a:rPr lang="en-US" altLang="zh-CN" sz="1800" b="0" i="1" dirty="0" smtClean="0">
                              <a:solidFill>
                                <a:srgbClr val="C00000"/>
                              </a:solidFill>
                              <a:latin typeface="Cambria Math" panose="02040503050406030204" pitchFamily="18" charset="0"/>
                            </a:rPr>
                            <m:t>𝜃</m:t>
                          </m:r>
                        </m:e>
                      </m:d>
                      <m:r>
                        <a:rPr lang="en-US" altLang="zh-CN" sz="1800" i="1" dirty="0">
                          <a:solidFill>
                            <a:srgbClr val="C00000"/>
                          </a:solidFill>
                          <a:latin typeface="Cambria Math" panose="02040503050406030204" pitchFamily="18" charset="0"/>
                        </a:rPr>
                        <m:t>+</m:t>
                      </m:r>
                      <m:acc>
                        <m:accPr>
                          <m:chr m:val="̃"/>
                          <m:ctrlPr>
                            <a:rPr lang="en-US" altLang="zh-CN" sz="1800" i="1" dirty="0">
                              <a:solidFill>
                                <a:srgbClr val="C00000"/>
                              </a:solidFill>
                              <a:latin typeface="Cambria Math" panose="02040503050406030204" pitchFamily="18" charset="0"/>
                            </a:rPr>
                          </m:ctrlPr>
                        </m:accPr>
                        <m:e>
                          <m:r>
                            <a:rPr lang="en-US" altLang="zh-CN" sz="1800" i="1" dirty="0">
                              <a:solidFill>
                                <a:srgbClr val="C00000"/>
                              </a:solidFill>
                              <a:latin typeface="Cambria Math" panose="02040503050406030204" pitchFamily="18" charset="0"/>
                            </a:rPr>
                            <m:t>𝑐</m:t>
                          </m:r>
                        </m:e>
                      </m:acc>
                      <m:d>
                        <m:dPr>
                          <m:ctrlPr>
                            <a:rPr lang="en-US" altLang="zh-CN" sz="1800" i="1" dirty="0">
                              <a:solidFill>
                                <a:srgbClr val="C00000"/>
                              </a:solidFill>
                              <a:latin typeface="Cambria Math" panose="02040503050406030204" pitchFamily="18" charset="0"/>
                            </a:rPr>
                          </m:ctrlPr>
                        </m:dPr>
                        <m:e>
                          <m:r>
                            <a:rPr lang="en-US" altLang="zh-CN" sz="1800" i="1" dirty="0">
                              <a:solidFill>
                                <a:srgbClr val="C00000"/>
                              </a:solidFill>
                              <a:latin typeface="Cambria Math" panose="02040503050406030204" pitchFamily="18" charset="0"/>
                            </a:rPr>
                            <m:t>𝜃</m:t>
                          </m:r>
                        </m:e>
                      </m:d>
                      <m:r>
                        <a:rPr lang="en-US" altLang="zh-CN" sz="1800" b="0" i="1" dirty="0" smtClean="0">
                          <a:solidFill>
                            <a:srgbClr val="C00000"/>
                          </a:solidFill>
                          <a:latin typeface="Cambria Math" panose="02040503050406030204" pitchFamily="18" charset="0"/>
                        </a:rPr>
                        <m:t>𝑏</m:t>
                      </m:r>
                      <m:d>
                        <m:dPr>
                          <m:ctrlPr>
                            <a:rPr lang="en-US" altLang="zh-CN" sz="1800" b="0" i="1" dirty="0" smtClean="0">
                              <a:solidFill>
                                <a:srgbClr val="C00000"/>
                              </a:solidFill>
                              <a:latin typeface="Cambria Math" panose="02040503050406030204" pitchFamily="18" charset="0"/>
                            </a:rPr>
                          </m:ctrlPr>
                        </m:dPr>
                        <m:e>
                          <m:r>
                            <a:rPr lang="en-US" altLang="zh-CN" sz="1800" b="0" i="1" dirty="0" smtClean="0">
                              <a:solidFill>
                                <a:srgbClr val="C00000"/>
                              </a:solidFill>
                              <a:latin typeface="Cambria Math" panose="02040503050406030204" pitchFamily="18" charset="0"/>
                            </a:rPr>
                            <m:t>𝜃</m:t>
                          </m:r>
                        </m:e>
                      </m:d>
                      <m:r>
                        <a:rPr lang="en-US" altLang="zh-CN" sz="1800" i="1" dirty="0">
                          <a:solidFill>
                            <a:srgbClr val="C00000"/>
                          </a:solidFill>
                          <a:latin typeface="Cambria Math" panose="02040503050406030204" pitchFamily="18" charset="0"/>
                        </a:rPr>
                        <m:t>+</m:t>
                      </m:r>
                      <m:acc>
                        <m:accPr>
                          <m:chr m:val="̃"/>
                          <m:ctrlPr>
                            <a:rPr lang="en-US" altLang="zh-CN" sz="1800" i="1" dirty="0">
                              <a:solidFill>
                                <a:srgbClr val="C00000"/>
                              </a:solidFill>
                              <a:latin typeface="Cambria Math" panose="02040503050406030204" pitchFamily="18" charset="0"/>
                            </a:rPr>
                          </m:ctrlPr>
                        </m:accPr>
                        <m:e>
                          <m:r>
                            <a:rPr lang="en-US" altLang="zh-CN" sz="1800" i="1" dirty="0">
                              <a:solidFill>
                                <a:srgbClr val="C00000"/>
                              </a:solidFill>
                              <a:latin typeface="Cambria Math" panose="02040503050406030204" pitchFamily="18" charset="0"/>
                            </a:rPr>
                            <m:t>𝑑</m:t>
                          </m:r>
                        </m:e>
                      </m:acc>
                      <m:d>
                        <m:dPr>
                          <m:ctrlPr>
                            <a:rPr lang="en-US" altLang="zh-CN" sz="1800" i="1" dirty="0">
                              <a:solidFill>
                                <a:srgbClr val="C00000"/>
                              </a:solidFill>
                              <a:latin typeface="Cambria Math" panose="02040503050406030204" pitchFamily="18" charset="0"/>
                            </a:rPr>
                          </m:ctrlPr>
                        </m:dPr>
                        <m:e>
                          <m:r>
                            <a:rPr lang="en-US" altLang="zh-CN" sz="1800" i="1" dirty="0">
                              <a:solidFill>
                                <a:srgbClr val="C00000"/>
                              </a:solidFill>
                              <a:latin typeface="Cambria Math" panose="02040503050406030204" pitchFamily="18" charset="0"/>
                            </a:rPr>
                            <m:t>𝜃</m:t>
                          </m:r>
                        </m:e>
                      </m:d>
                    </m:oMath>
                  </m:oMathPara>
                </a14:m>
                <a:endParaRPr lang="en-US" altLang="zh-CN" sz="1800" dirty="0"/>
              </a:p>
              <a:p>
                <a:pPr>
                  <a:buFont typeface="Arial" panose="020B0604020202020204" pitchFamily="34" charset="0"/>
                  <a:buChar char="•"/>
                </a:pPr>
                <a:r>
                  <a:rPr lang="zh-CN" altLang="en-US" dirty="0"/>
                  <a:t>定义</a:t>
                </a:r>
                <a:r>
                  <a:rPr lang="zh-CN" altLang="en-US" b="1" dirty="0"/>
                  <a:t>优化变量</a:t>
                </a:r>
                <a:r>
                  <a:rPr lang="zh-CN" altLang="en-US" dirty="0"/>
                  <a:t>：</a:t>
                </a:r>
                <a:endParaRPr lang="en-US" altLang="zh-CN" dirty="0"/>
              </a:p>
              <a:p>
                <a:pPr marL="0" indent="0">
                  <a:buNone/>
                </a:pPr>
                <a14:m>
                  <m:oMathPara xmlns:m="http://schemas.openxmlformats.org/officeDocument/2006/math">
                    <m:oMathParaPr>
                      <m:jc m:val="centerGroup"/>
                    </m:oMathParaPr>
                    <m:oMath xmlns:m="http://schemas.openxmlformats.org/officeDocument/2006/math">
                      <m:r>
                        <a:rPr lang="en-US" altLang="zh-CN" b="0" i="1" smtClean="0">
                          <a:solidFill>
                            <a:srgbClr val="C00000"/>
                          </a:solidFill>
                          <a:latin typeface="Cambria Math" panose="02040503050406030204" pitchFamily="18" charset="0"/>
                        </a:rPr>
                        <m:t>𝑏</m:t>
                      </m:r>
                      <m:d>
                        <m:dPr>
                          <m:ctrlPr>
                            <a:rPr lang="en-US" altLang="zh-CN" b="0" i="1" smtClean="0">
                              <a:solidFill>
                                <a:srgbClr val="C00000"/>
                              </a:solidFill>
                              <a:latin typeface="Cambria Math" panose="02040503050406030204" pitchFamily="18" charset="0"/>
                            </a:rPr>
                          </m:ctrlPr>
                        </m:dPr>
                        <m:e>
                          <m:r>
                            <a:rPr lang="en-US" altLang="zh-CN" b="0" i="1" smtClean="0">
                              <a:solidFill>
                                <a:srgbClr val="C00000"/>
                              </a:solidFill>
                              <a:latin typeface="Cambria Math" panose="02040503050406030204" pitchFamily="18" charset="0"/>
                            </a:rPr>
                            <m:t>𝜃</m:t>
                          </m:r>
                        </m:e>
                      </m:d>
                      <m:r>
                        <a:rPr lang="en-US" altLang="zh-CN" b="0" i="1" smtClean="0">
                          <a:solidFill>
                            <a:srgbClr val="C00000"/>
                          </a:solidFill>
                          <a:latin typeface="Cambria Math" panose="02040503050406030204" pitchFamily="18" charset="0"/>
                        </a:rPr>
                        <m:t>=</m:t>
                      </m:r>
                      <m:acc>
                        <m:accPr>
                          <m:chr m:val="̇"/>
                          <m:ctrlPr>
                            <a:rPr lang="en-US" altLang="zh-CN" b="0" i="1" smtClean="0">
                              <a:solidFill>
                                <a:srgbClr val="C00000"/>
                              </a:solidFill>
                              <a:latin typeface="Cambria Math" panose="02040503050406030204" pitchFamily="18" charset="0"/>
                            </a:rPr>
                          </m:ctrlPr>
                        </m:accPr>
                        <m:e>
                          <m:r>
                            <a:rPr lang="en-US" altLang="zh-CN" b="0" i="1" smtClean="0">
                              <a:solidFill>
                                <a:srgbClr val="C00000"/>
                              </a:solidFill>
                              <a:latin typeface="Cambria Math" panose="02040503050406030204" pitchFamily="18" charset="0"/>
                            </a:rPr>
                            <m:t>𝜃</m:t>
                          </m:r>
                        </m:e>
                      </m:acc>
                      <m:sSup>
                        <m:sSupPr>
                          <m:ctrlPr>
                            <a:rPr lang="en-US" altLang="zh-CN" b="0" i="1" dirty="0" smtClean="0">
                              <a:solidFill>
                                <a:srgbClr val="C00000"/>
                              </a:solidFill>
                              <a:latin typeface="Cambria Math" panose="02040503050406030204" pitchFamily="18" charset="0"/>
                            </a:rPr>
                          </m:ctrlPr>
                        </m:sSupPr>
                        <m:e>
                          <m:d>
                            <m:dPr>
                              <m:ctrlPr>
                                <a:rPr lang="en-US" altLang="zh-CN" b="0" i="1" dirty="0" smtClean="0">
                                  <a:solidFill>
                                    <a:srgbClr val="C00000"/>
                                  </a:solidFill>
                                  <a:latin typeface="Cambria Math" panose="02040503050406030204" pitchFamily="18" charset="0"/>
                                </a:rPr>
                              </m:ctrlPr>
                            </m:dPr>
                            <m:e>
                              <m:r>
                                <a:rPr lang="en-US" altLang="zh-CN" b="0" i="1" dirty="0" smtClean="0">
                                  <a:solidFill>
                                    <a:srgbClr val="C00000"/>
                                  </a:solidFill>
                                  <a:latin typeface="Cambria Math" panose="02040503050406030204" pitchFamily="18" charset="0"/>
                                </a:rPr>
                                <m:t>𝑡</m:t>
                              </m:r>
                            </m:e>
                          </m:d>
                        </m:e>
                        <m:sup>
                          <m:r>
                            <a:rPr lang="en-US" altLang="zh-CN" b="0" i="1" dirty="0" smtClean="0">
                              <a:solidFill>
                                <a:srgbClr val="C00000"/>
                              </a:solidFill>
                              <a:latin typeface="Cambria Math" panose="02040503050406030204" pitchFamily="18" charset="0"/>
                            </a:rPr>
                            <m:t>2</m:t>
                          </m:r>
                        </m:sup>
                      </m:sSup>
                      <m:r>
                        <a:rPr lang="en-US" altLang="zh-CN" b="0" i="1" dirty="0" smtClean="0">
                          <a:solidFill>
                            <a:srgbClr val="C00000"/>
                          </a:solidFill>
                          <a:latin typeface="Cambria Math" panose="02040503050406030204" pitchFamily="18" charset="0"/>
                        </a:rPr>
                        <m:t>,</m:t>
                      </m:r>
                      <m:r>
                        <a:rPr lang="en-US" altLang="zh-CN" b="0" i="1" dirty="0" smtClean="0">
                          <a:solidFill>
                            <a:srgbClr val="C00000"/>
                          </a:solidFill>
                          <a:latin typeface="Cambria Math" panose="02040503050406030204" pitchFamily="18" charset="0"/>
                        </a:rPr>
                        <m:t>𝑎</m:t>
                      </m:r>
                      <m:d>
                        <m:dPr>
                          <m:ctrlPr>
                            <a:rPr lang="en-US" altLang="zh-CN" b="0" i="1" dirty="0" smtClean="0">
                              <a:solidFill>
                                <a:srgbClr val="C00000"/>
                              </a:solidFill>
                              <a:latin typeface="Cambria Math" panose="02040503050406030204" pitchFamily="18" charset="0"/>
                            </a:rPr>
                          </m:ctrlPr>
                        </m:dPr>
                        <m:e>
                          <m:r>
                            <a:rPr lang="en-US" altLang="zh-CN" b="0" i="1" dirty="0" smtClean="0">
                              <a:solidFill>
                                <a:srgbClr val="C00000"/>
                              </a:solidFill>
                              <a:latin typeface="Cambria Math" panose="02040503050406030204" pitchFamily="18" charset="0"/>
                            </a:rPr>
                            <m:t>𝜃</m:t>
                          </m:r>
                        </m:e>
                      </m:d>
                      <m:r>
                        <a:rPr lang="en-US" altLang="zh-CN" b="0" i="1" dirty="0" smtClean="0">
                          <a:solidFill>
                            <a:srgbClr val="C00000"/>
                          </a:solidFill>
                          <a:latin typeface="Cambria Math" panose="02040503050406030204" pitchFamily="18" charset="0"/>
                        </a:rPr>
                        <m:t>=</m:t>
                      </m:r>
                      <m:acc>
                        <m:accPr>
                          <m:chr m:val="̈"/>
                          <m:ctrlPr>
                            <a:rPr lang="en-US" altLang="zh-CN" b="0" i="1" dirty="0" smtClean="0">
                              <a:solidFill>
                                <a:srgbClr val="C00000"/>
                              </a:solidFill>
                              <a:latin typeface="Cambria Math" panose="02040503050406030204" pitchFamily="18" charset="0"/>
                            </a:rPr>
                          </m:ctrlPr>
                        </m:accPr>
                        <m:e>
                          <m:r>
                            <a:rPr lang="en-US" altLang="zh-CN" b="0" i="1" dirty="0" smtClean="0">
                              <a:solidFill>
                                <a:srgbClr val="C00000"/>
                              </a:solidFill>
                              <a:latin typeface="Cambria Math" panose="02040503050406030204" pitchFamily="18" charset="0"/>
                            </a:rPr>
                            <m:t>𝜃</m:t>
                          </m:r>
                        </m:e>
                      </m:acc>
                      <m:d>
                        <m:dPr>
                          <m:ctrlPr>
                            <a:rPr lang="en-US" altLang="zh-CN" b="0" i="1" dirty="0" smtClean="0">
                              <a:solidFill>
                                <a:srgbClr val="C00000"/>
                              </a:solidFill>
                              <a:latin typeface="Cambria Math" panose="02040503050406030204" pitchFamily="18" charset="0"/>
                            </a:rPr>
                          </m:ctrlPr>
                        </m:dPr>
                        <m:e>
                          <m:r>
                            <a:rPr lang="en-US" altLang="zh-CN" b="0" i="1" dirty="0" smtClean="0">
                              <a:solidFill>
                                <a:srgbClr val="C00000"/>
                              </a:solidFill>
                              <a:latin typeface="Cambria Math" panose="02040503050406030204" pitchFamily="18" charset="0"/>
                            </a:rPr>
                            <m:t>𝑡</m:t>
                          </m:r>
                        </m:e>
                      </m:d>
                      <m:r>
                        <a:rPr lang="en-US" altLang="zh-CN" b="0" i="1" dirty="0" smtClean="0">
                          <a:solidFill>
                            <a:srgbClr val="C00000"/>
                          </a:solidFill>
                          <a:latin typeface="Cambria Math" panose="02040503050406030204" pitchFamily="18" charset="0"/>
                        </a:rPr>
                        <m:t>,</m:t>
                      </m:r>
                      <m:r>
                        <a:rPr lang="zh-CN" altLang="en-US" i="1" dirty="0" smtClean="0">
                          <a:solidFill>
                            <a:srgbClr val="C00000"/>
                          </a:solidFill>
                          <a:latin typeface="Cambria Math" panose="02040503050406030204" pitchFamily="18" charset="0"/>
                        </a:rPr>
                        <m:t> </m:t>
                      </m:r>
                    </m:oMath>
                  </m:oMathPara>
                </a14:m>
                <a:endParaRPr lang="en-US" altLang="zh-CN" dirty="0">
                  <a:solidFill>
                    <a:srgbClr val="C00000"/>
                  </a:solidFill>
                </a:endParaRPr>
              </a:p>
              <a:p>
                <a:pPr marL="0" indent="0">
                  <a:buNone/>
                </a:pPr>
                <a14:m>
                  <m:oMathPara xmlns:m="http://schemas.openxmlformats.org/officeDocument/2006/math">
                    <m:oMathParaPr>
                      <m:jc m:val="centerGroup"/>
                    </m:oMathParaPr>
                    <m:oMath xmlns:m="http://schemas.openxmlformats.org/officeDocument/2006/math">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𝑏</m:t>
                          </m:r>
                        </m:e>
                      </m:acc>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𝜃</m:t>
                          </m:r>
                        </m:e>
                      </m:d>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𝑏</m:t>
                          </m:r>
                        </m:e>
                        <m:sup>
                          <m:r>
                            <a:rPr lang="en-US" altLang="zh-CN" b="0" i="1" smtClean="0">
                              <a:latin typeface="Cambria Math" panose="02040503050406030204" pitchFamily="18" charset="0"/>
                            </a:rPr>
                            <m:t>′</m:t>
                          </m:r>
                        </m:sup>
                      </m:sSup>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𝜃</m:t>
                          </m:r>
                        </m:e>
                      </m:d>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𝜃</m:t>
                          </m:r>
                        </m:e>
                      </m:acc>
                      <m:r>
                        <a:rPr lang="en-US" altLang="zh-CN" b="0" i="1" dirty="0" smtClean="0">
                          <a:latin typeface="Cambria Math" panose="02040503050406030204" pitchFamily="18" charset="0"/>
                        </a:rPr>
                        <m:t>=</m:t>
                      </m:r>
                      <m:f>
                        <m:fPr>
                          <m:ctrlPr>
                            <a:rPr lang="en-US" altLang="zh-CN" b="0" i="1" dirty="0" smtClean="0">
                              <a:latin typeface="Cambria Math" panose="02040503050406030204" pitchFamily="18" charset="0"/>
                            </a:rPr>
                          </m:ctrlPr>
                        </m:fPr>
                        <m:num>
                          <m:r>
                            <a:rPr lang="en-US" altLang="zh-CN" b="0" i="1" dirty="0" smtClean="0">
                              <a:latin typeface="Cambria Math" panose="02040503050406030204" pitchFamily="18" charset="0"/>
                            </a:rPr>
                            <m:t>𝑑</m:t>
                          </m:r>
                          <m:d>
                            <m:dPr>
                              <m:ctrlPr>
                                <a:rPr lang="en-US" altLang="zh-CN" b="0" i="1" dirty="0" smtClean="0">
                                  <a:latin typeface="Cambria Math" panose="02040503050406030204" pitchFamily="18" charset="0"/>
                                </a:rPr>
                              </m:ctrlPr>
                            </m:dPr>
                            <m:e>
                              <m:sSup>
                                <m:sSupPr>
                                  <m:ctrlPr>
                                    <a:rPr lang="en-US" altLang="zh-CN" b="0" i="1" dirty="0" smtClean="0">
                                      <a:latin typeface="Cambria Math" panose="02040503050406030204" pitchFamily="18" charset="0"/>
                                    </a:rPr>
                                  </m:ctrlPr>
                                </m:sSupPr>
                                <m:e>
                                  <m:acc>
                                    <m:accPr>
                                      <m:chr m:val="̇"/>
                                      <m:ctrlPr>
                                        <a:rPr lang="en-US" altLang="zh-CN" b="0" i="1" dirty="0" smtClean="0">
                                          <a:latin typeface="Cambria Math" panose="02040503050406030204" pitchFamily="18" charset="0"/>
                                        </a:rPr>
                                      </m:ctrlPr>
                                    </m:accPr>
                                    <m:e>
                                      <m:r>
                                        <a:rPr lang="en-US" altLang="zh-CN" b="0" i="1" dirty="0" smtClean="0">
                                          <a:latin typeface="Cambria Math" panose="02040503050406030204" pitchFamily="18" charset="0"/>
                                        </a:rPr>
                                        <m:t>𝜃</m:t>
                                      </m:r>
                                    </m:e>
                                  </m:acc>
                                </m:e>
                                <m:sup>
                                  <m:r>
                                    <a:rPr lang="en-US" altLang="zh-CN" b="0" i="1" dirty="0" smtClean="0">
                                      <a:latin typeface="Cambria Math" panose="02040503050406030204" pitchFamily="18" charset="0"/>
                                    </a:rPr>
                                    <m:t>2</m:t>
                                  </m:r>
                                </m:sup>
                              </m:sSup>
                            </m:e>
                          </m:d>
                        </m:num>
                        <m:den>
                          <m:r>
                            <a:rPr lang="en-US" altLang="zh-CN" b="0" i="1" dirty="0" smtClean="0">
                              <a:latin typeface="Cambria Math" panose="02040503050406030204" pitchFamily="18" charset="0"/>
                            </a:rPr>
                            <m:t>𝑑𝑡</m:t>
                          </m:r>
                        </m:den>
                      </m:f>
                      <m:r>
                        <a:rPr lang="en-US" altLang="zh-CN" b="0" i="1" dirty="0" smtClean="0">
                          <a:latin typeface="Cambria Math" panose="02040503050406030204" pitchFamily="18" charset="0"/>
                        </a:rPr>
                        <m:t>=2</m:t>
                      </m:r>
                      <m:acc>
                        <m:accPr>
                          <m:chr m:val="̈"/>
                          <m:ctrlPr>
                            <a:rPr lang="en-US" altLang="zh-CN" b="0" i="1" dirty="0" smtClean="0">
                              <a:latin typeface="Cambria Math" panose="02040503050406030204" pitchFamily="18" charset="0"/>
                            </a:rPr>
                          </m:ctrlPr>
                        </m:accPr>
                        <m:e>
                          <m:r>
                            <a:rPr lang="en-US" altLang="zh-CN" b="0" i="1" dirty="0" smtClean="0">
                              <a:latin typeface="Cambria Math" panose="02040503050406030204" pitchFamily="18" charset="0"/>
                            </a:rPr>
                            <m:t>𝜃</m:t>
                          </m:r>
                        </m:e>
                      </m:acc>
                      <m:acc>
                        <m:accPr>
                          <m:chr m:val="̇"/>
                          <m:ctrlPr>
                            <a:rPr lang="en-US" altLang="zh-CN" b="0" i="1" dirty="0" smtClean="0">
                              <a:latin typeface="Cambria Math" panose="02040503050406030204" pitchFamily="18" charset="0"/>
                            </a:rPr>
                          </m:ctrlPr>
                        </m:accPr>
                        <m:e>
                          <m:r>
                            <a:rPr lang="en-US" altLang="zh-CN" b="0" i="1" dirty="0" smtClean="0">
                              <a:latin typeface="Cambria Math" panose="02040503050406030204" pitchFamily="18" charset="0"/>
                            </a:rPr>
                            <m:t>𝜃</m:t>
                          </m:r>
                        </m:e>
                      </m:acc>
                      <m:r>
                        <a:rPr lang="en-US" altLang="zh-CN" b="0" i="1" dirty="0" smtClean="0">
                          <a:latin typeface="Cambria Math" panose="02040503050406030204" pitchFamily="18" charset="0"/>
                        </a:rPr>
                        <m:t>=2</m:t>
                      </m:r>
                      <m:r>
                        <a:rPr lang="en-US" altLang="zh-CN" b="0" i="1" dirty="0" smtClean="0">
                          <a:latin typeface="Cambria Math" panose="02040503050406030204" pitchFamily="18" charset="0"/>
                        </a:rPr>
                        <m:t>𝑎</m:t>
                      </m:r>
                      <m:d>
                        <m:dPr>
                          <m:ctrlPr>
                            <a:rPr lang="en-US" altLang="zh-CN" b="0" i="1" dirty="0" smtClean="0">
                              <a:latin typeface="Cambria Math" panose="02040503050406030204" pitchFamily="18" charset="0"/>
                            </a:rPr>
                          </m:ctrlPr>
                        </m:dPr>
                        <m:e>
                          <m:r>
                            <a:rPr lang="en-US" altLang="zh-CN" b="0" i="1" dirty="0" smtClean="0">
                              <a:latin typeface="Cambria Math" panose="02040503050406030204" pitchFamily="18" charset="0"/>
                            </a:rPr>
                            <m:t>𝜃</m:t>
                          </m:r>
                        </m:e>
                      </m:d>
                      <m:acc>
                        <m:accPr>
                          <m:chr m:val="̇"/>
                          <m:ctrlPr>
                            <a:rPr lang="en-US" altLang="zh-CN" b="0" i="1" dirty="0" smtClean="0">
                              <a:latin typeface="Cambria Math" panose="02040503050406030204" pitchFamily="18" charset="0"/>
                            </a:rPr>
                          </m:ctrlPr>
                        </m:accPr>
                        <m:e>
                          <m:r>
                            <a:rPr lang="en-US" altLang="zh-CN" b="0" i="1" dirty="0" smtClean="0">
                              <a:latin typeface="Cambria Math" panose="02040503050406030204" pitchFamily="18" charset="0"/>
                            </a:rPr>
                            <m:t>𝜃</m:t>
                          </m:r>
                        </m:e>
                      </m:acc>
                    </m:oMath>
                  </m:oMathPara>
                </a14:m>
                <a:endParaRPr lang="en-US" altLang="zh-CN" dirty="0"/>
              </a:p>
              <a:p>
                <a:pPr marL="0" indent="0">
                  <a:buNone/>
                </a:pPr>
                <a:r>
                  <a:rPr lang="en-US" altLang="zh-CN" dirty="0"/>
                  <a:t>				        </a:t>
                </a:r>
                <a:r>
                  <a:rPr lang="zh-CN" altLang="en-US" dirty="0"/>
                  <a:t>于是有：</a:t>
                </a:r>
                <a14:m>
                  <m:oMath xmlns:m="http://schemas.openxmlformats.org/officeDocument/2006/math">
                    <m:sSup>
                      <m:sSupPr>
                        <m:ctrlPr>
                          <a:rPr lang="en-US" altLang="zh-CN" b="0" i="1" smtClean="0">
                            <a:solidFill>
                              <a:srgbClr val="C00000"/>
                            </a:solidFill>
                            <a:latin typeface="Cambria Math" panose="02040503050406030204" pitchFamily="18" charset="0"/>
                          </a:rPr>
                        </m:ctrlPr>
                      </m:sSupPr>
                      <m:e>
                        <m:r>
                          <a:rPr lang="en-US" altLang="zh-CN" b="0" i="1" smtClean="0">
                            <a:solidFill>
                              <a:srgbClr val="C00000"/>
                            </a:solidFill>
                            <a:latin typeface="Cambria Math" panose="02040503050406030204" pitchFamily="18" charset="0"/>
                          </a:rPr>
                          <m:t>𝑏</m:t>
                        </m:r>
                      </m:e>
                      <m:sup>
                        <m:r>
                          <a:rPr lang="en-US" altLang="zh-CN" b="0" i="1" smtClean="0">
                            <a:solidFill>
                              <a:srgbClr val="C00000"/>
                            </a:solidFill>
                            <a:latin typeface="Cambria Math" panose="02040503050406030204" pitchFamily="18" charset="0"/>
                          </a:rPr>
                          <m:t>′</m:t>
                        </m:r>
                      </m:sup>
                    </m:sSup>
                    <m:d>
                      <m:dPr>
                        <m:ctrlPr>
                          <a:rPr lang="en-US" altLang="zh-CN" b="0" i="1" smtClean="0">
                            <a:solidFill>
                              <a:srgbClr val="C00000"/>
                            </a:solidFill>
                            <a:latin typeface="Cambria Math" panose="02040503050406030204" pitchFamily="18" charset="0"/>
                          </a:rPr>
                        </m:ctrlPr>
                      </m:dPr>
                      <m:e>
                        <m:r>
                          <a:rPr lang="en-US" altLang="zh-CN" b="0" i="1" smtClean="0">
                            <a:solidFill>
                              <a:srgbClr val="C00000"/>
                            </a:solidFill>
                            <a:latin typeface="Cambria Math" panose="02040503050406030204" pitchFamily="18" charset="0"/>
                          </a:rPr>
                          <m:t>𝜃</m:t>
                        </m:r>
                      </m:e>
                    </m:d>
                    <m:r>
                      <a:rPr lang="en-US" altLang="zh-CN" b="0" i="1" smtClean="0">
                        <a:solidFill>
                          <a:srgbClr val="C00000"/>
                        </a:solidFill>
                        <a:latin typeface="Cambria Math" panose="02040503050406030204" pitchFamily="18" charset="0"/>
                      </a:rPr>
                      <m:t>=2</m:t>
                    </m:r>
                    <m:r>
                      <a:rPr lang="en-US" altLang="zh-CN" b="0" i="1" smtClean="0">
                        <a:solidFill>
                          <a:srgbClr val="C00000"/>
                        </a:solidFill>
                        <a:latin typeface="Cambria Math" panose="02040503050406030204" pitchFamily="18" charset="0"/>
                      </a:rPr>
                      <m:t>𝑎</m:t>
                    </m:r>
                    <m:d>
                      <m:dPr>
                        <m:ctrlPr>
                          <a:rPr lang="en-US" altLang="zh-CN" b="0" i="1" smtClean="0">
                            <a:solidFill>
                              <a:srgbClr val="C00000"/>
                            </a:solidFill>
                            <a:latin typeface="Cambria Math" panose="02040503050406030204" pitchFamily="18" charset="0"/>
                          </a:rPr>
                        </m:ctrlPr>
                      </m:dPr>
                      <m:e>
                        <m:r>
                          <a:rPr lang="en-US" altLang="zh-CN" b="0" i="1" smtClean="0">
                            <a:solidFill>
                              <a:srgbClr val="C00000"/>
                            </a:solidFill>
                            <a:latin typeface="Cambria Math" panose="02040503050406030204" pitchFamily="18" charset="0"/>
                          </a:rPr>
                          <m:t>𝜃</m:t>
                        </m:r>
                      </m:e>
                    </m:d>
                  </m:oMath>
                </a14:m>
                <a:endParaRPr lang="en-US" altLang="zh-CN" dirty="0"/>
              </a:p>
            </p:txBody>
          </p:sp>
        </mc:Choice>
        <mc:Fallback xmlns="">
          <p:sp>
            <p:nvSpPr>
              <p:cNvPr id="5" name="Text Placeholder 4">
                <a:extLst>
                  <a:ext uri="{FF2B5EF4-FFF2-40B4-BE49-F238E27FC236}">
                    <a16:creationId xmlns:a16="http://schemas.microsoft.com/office/drawing/2014/main" id="{664EEEE6-419C-4EB9-8FBA-6AFF3D2D8C02}"/>
                  </a:ext>
                </a:extLst>
              </p:cNvPr>
              <p:cNvSpPr>
                <a:spLocks noGrp="1" noRot="1" noChangeAspect="1" noMove="1" noResize="1" noEditPoints="1" noAdjustHandles="1" noChangeArrowheads="1" noChangeShapeType="1" noTextEdit="1"/>
              </p:cNvSpPr>
              <p:nvPr>
                <p:ph type="body" sz="quarter" idx="14"/>
              </p:nvPr>
            </p:nvSpPr>
            <p:spPr>
              <a:xfrm>
                <a:off x="311928" y="724760"/>
                <a:ext cx="11568144" cy="5631524"/>
              </a:xfrm>
              <a:blipFill>
                <a:blip r:embed="rId3"/>
                <a:stretch>
                  <a:fillRect l="-474" b="-3030"/>
                </a:stretch>
              </a:blipFill>
            </p:spPr>
            <p:txBody>
              <a:bodyPr/>
              <a:lstStyle/>
              <a:p>
                <a:r>
                  <a:rPr lang="zh-CN" altLang="en-US">
                    <a:noFill/>
                  </a:rPr>
                  <a:t> </a:t>
                </a:r>
              </a:p>
            </p:txBody>
          </p:sp>
        </mc:Fallback>
      </mc:AlternateContent>
      <p:grpSp>
        <p:nvGrpSpPr>
          <p:cNvPr id="9" name="Group 8">
            <a:extLst>
              <a:ext uri="{FF2B5EF4-FFF2-40B4-BE49-F238E27FC236}">
                <a16:creationId xmlns:a16="http://schemas.microsoft.com/office/drawing/2014/main" id="{333D8E25-0D1D-40BC-8E92-6FD733DE4944}"/>
              </a:ext>
            </a:extLst>
          </p:cNvPr>
          <p:cNvGrpSpPr/>
          <p:nvPr/>
        </p:nvGrpSpPr>
        <p:grpSpPr>
          <a:xfrm>
            <a:off x="5388864" y="2434369"/>
            <a:ext cx="4145280" cy="994631"/>
            <a:chOff x="5852160" y="2036065"/>
            <a:chExt cx="4145280" cy="994631"/>
          </a:xfrm>
        </p:grpSpPr>
        <p:sp>
          <p:nvSpPr>
            <p:cNvPr id="8" name="Rectangle 7">
              <a:extLst>
                <a:ext uri="{FF2B5EF4-FFF2-40B4-BE49-F238E27FC236}">
                  <a16:creationId xmlns:a16="http://schemas.microsoft.com/office/drawing/2014/main" id="{E2895309-4E0D-44B6-92EE-454D3BC94B1F}"/>
                </a:ext>
              </a:extLst>
            </p:cNvPr>
            <p:cNvSpPr/>
            <p:nvPr/>
          </p:nvSpPr>
          <p:spPr>
            <a:xfrm>
              <a:off x="5949696" y="2036065"/>
              <a:ext cx="3950208" cy="75590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610C5C6F-EA9A-41B1-8950-D49C639AB54D}"/>
                    </a:ext>
                  </a:extLst>
                </p:cNvPr>
                <p:cNvSpPr txBox="1"/>
                <p:nvPr/>
              </p:nvSpPr>
              <p:spPr>
                <a:xfrm>
                  <a:off x="5852160" y="2036065"/>
                  <a:ext cx="4145280" cy="994631"/>
                </a:xfrm>
                <a:prstGeom prst="rect">
                  <a:avLst/>
                </a:prstGeom>
                <a:noFill/>
              </p:spPr>
              <p:txBody>
                <a:bodyPr wrap="square" rtlCol="0">
                  <a:spAutoFit/>
                </a:bodyPr>
                <a:lstStyle/>
                <a:p>
                  <a:pPr marL="0" indent="0">
                    <a:buNone/>
                  </a:pPr>
                  <a14:m>
                    <m:oMathPara xmlns:m="http://schemas.openxmlformats.org/officeDocument/2006/math">
                      <m:oMathParaPr>
                        <m:jc m:val="centerGroup"/>
                      </m:oMathParaPr>
                      <m:oMath xmlns:m="http://schemas.openxmlformats.org/officeDocument/2006/math">
                        <m:acc>
                          <m:accPr>
                            <m:chr m:val="̇"/>
                            <m:ctrlPr>
                              <a:rPr lang="en-US" altLang="zh-CN" b="0" i="1" smtClean="0">
                                <a:solidFill>
                                  <a:srgbClr val="002060"/>
                                </a:solidFill>
                                <a:latin typeface="Cambria Math" panose="02040503050406030204" pitchFamily="18" charset="0"/>
                              </a:rPr>
                            </m:ctrlPr>
                          </m:accPr>
                          <m:e>
                            <m:r>
                              <a:rPr lang="en-US" altLang="zh-CN" b="0" i="1" smtClean="0">
                                <a:solidFill>
                                  <a:srgbClr val="002060"/>
                                </a:solidFill>
                                <a:latin typeface="Cambria Math" panose="02040503050406030204" pitchFamily="18" charset="0"/>
                              </a:rPr>
                              <m:t>𝑞</m:t>
                            </m:r>
                          </m:e>
                        </m:acc>
                        <m:d>
                          <m:dPr>
                            <m:ctrlPr>
                              <a:rPr lang="en-US" altLang="zh-CN" b="0" i="1" dirty="0" smtClean="0">
                                <a:solidFill>
                                  <a:srgbClr val="002060"/>
                                </a:solidFill>
                                <a:latin typeface="Cambria Math" panose="02040503050406030204" pitchFamily="18" charset="0"/>
                              </a:rPr>
                            </m:ctrlPr>
                          </m:dPr>
                          <m:e>
                            <m:r>
                              <a:rPr lang="en-US" altLang="zh-CN" b="0" i="1" dirty="0" smtClean="0">
                                <a:solidFill>
                                  <a:srgbClr val="002060"/>
                                </a:solidFill>
                                <a:latin typeface="Cambria Math" panose="02040503050406030204" pitchFamily="18" charset="0"/>
                              </a:rPr>
                              <m:t>𝑡</m:t>
                            </m:r>
                          </m:e>
                        </m:d>
                        <m:r>
                          <a:rPr lang="en-US" altLang="zh-CN" b="0" i="1" dirty="0" smtClean="0">
                            <a:solidFill>
                              <a:srgbClr val="002060"/>
                            </a:solidFill>
                            <a:latin typeface="Cambria Math" panose="02040503050406030204" pitchFamily="18" charset="0"/>
                          </a:rPr>
                          <m:t>=</m:t>
                        </m:r>
                        <m:sSup>
                          <m:sSupPr>
                            <m:ctrlPr>
                              <a:rPr lang="en-US" altLang="zh-CN" b="0" i="1" dirty="0" smtClean="0">
                                <a:solidFill>
                                  <a:srgbClr val="002060"/>
                                </a:solidFill>
                                <a:latin typeface="Cambria Math" panose="02040503050406030204" pitchFamily="18" charset="0"/>
                              </a:rPr>
                            </m:ctrlPr>
                          </m:sSupPr>
                          <m:e>
                            <m:r>
                              <a:rPr lang="en-US" altLang="zh-CN" b="0" i="1" dirty="0" smtClean="0">
                                <a:solidFill>
                                  <a:srgbClr val="002060"/>
                                </a:solidFill>
                                <a:latin typeface="Cambria Math" panose="02040503050406030204" pitchFamily="18" charset="0"/>
                              </a:rPr>
                              <m:t>𝑠</m:t>
                            </m:r>
                          </m:e>
                          <m:sup>
                            <m:r>
                              <a:rPr lang="en-US" altLang="zh-CN" b="0" i="1" dirty="0" smtClean="0">
                                <a:solidFill>
                                  <a:srgbClr val="002060"/>
                                </a:solidFill>
                                <a:latin typeface="Cambria Math" panose="02040503050406030204" pitchFamily="18" charset="0"/>
                              </a:rPr>
                              <m:t>′</m:t>
                            </m:r>
                          </m:sup>
                        </m:sSup>
                        <m:d>
                          <m:dPr>
                            <m:ctrlPr>
                              <a:rPr lang="en-US" altLang="zh-CN" b="0" i="1" dirty="0" smtClean="0">
                                <a:solidFill>
                                  <a:srgbClr val="002060"/>
                                </a:solidFill>
                                <a:latin typeface="Cambria Math" panose="02040503050406030204" pitchFamily="18" charset="0"/>
                              </a:rPr>
                            </m:ctrlPr>
                          </m:dPr>
                          <m:e>
                            <m:r>
                              <a:rPr lang="en-US" altLang="zh-CN" b="0" i="1" dirty="0" smtClean="0">
                                <a:solidFill>
                                  <a:srgbClr val="002060"/>
                                </a:solidFill>
                                <a:latin typeface="Cambria Math" panose="02040503050406030204" pitchFamily="18" charset="0"/>
                              </a:rPr>
                              <m:t>𝜃</m:t>
                            </m:r>
                            <m:d>
                              <m:dPr>
                                <m:ctrlPr>
                                  <a:rPr lang="en-US" altLang="zh-CN" b="0" i="1" dirty="0" smtClean="0">
                                    <a:solidFill>
                                      <a:srgbClr val="002060"/>
                                    </a:solidFill>
                                    <a:latin typeface="Cambria Math" panose="02040503050406030204" pitchFamily="18" charset="0"/>
                                  </a:rPr>
                                </m:ctrlPr>
                              </m:dPr>
                              <m:e>
                                <m:r>
                                  <a:rPr lang="en-US" altLang="zh-CN" b="0" i="1" dirty="0" smtClean="0">
                                    <a:solidFill>
                                      <a:srgbClr val="002060"/>
                                    </a:solidFill>
                                    <a:latin typeface="Cambria Math" panose="02040503050406030204" pitchFamily="18" charset="0"/>
                                  </a:rPr>
                                  <m:t>𝑡</m:t>
                                </m:r>
                              </m:e>
                            </m:d>
                          </m:e>
                        </m:d>
                        <m:acc>
                          <m:accPr>
                            <m:chr m:val="̇"/>
                            <m:ctrlPr>
                              <a:rPr lang="en-US" altLang="zh-CN" b="0" i="1" dirty="0" smtClean="0">
                                <a:solidFill>
                                  <a:srgbClr val="002060"/>
                                </a:solidFill>
                                <a:latin typeface="Cambria Math" panose="02040503050406030204" pitchFamily="18" charset="0"/>
                              </a:rPr>
                            </m:ctrlPr>
                          </m:accPr>
                          <m:e>
                            <m:r>
                              <a:rPr lang="en-US" altLang="zh-CN" b="0" i="1" dirty="0" smtClean="0">
                                <a:solidFill>
                                  <a:srgbClr val="002060"/>
                                </a:solidFill>
                                <a:latin typeface="Cambria Math" panose="02040503050406030204" pitchFamily="18" charset="0"/>
                              </a:rPr>
                              <m:t>𝜃</m:t>
                            </m:r>
                          </m:e>
                        </m:acc>
                        <m:d>
                          <m:dPr>
                            <m:ctrlPr>
                              <a:rPr lang="en-US" altLang="zh-CN" b="0" i="1" dirty="0" smtClean="0">
                                <a:solidFill>
                                  <a:srgbClr val="002060"/>
                                </a:solidFill>
                                <a:latin typeface="Cambria Math" panose="02040503050406030204" pitchFamily="18" charset="0"/>
                              </a:rPr>
                            </m:ctrlPr>
                          </m:dPr>
                          <m:e>
                            <m:r>
                              <a:rPr lang="en-US" altLang="zh-CN" b="0" i="1" dirty="0" smtClean="0">
                                <a:solidFill>
                                  <a:srgbClr val="002060"/>
                                </a:solidFill>
                                <a:latin typeface="Cambria Math" panose="02040503050406030204" pitchFamily="18" charset="0"/>
                              </a:rPr>
                              <m:t>𝑡</m:t>
                            </m:r>
                          </m:e>
                        </m:d>
                      </m:oMath>
                    </m:oMathPara>
                  </a14:m>
                  <a:endParaRPr lang="en-US" altLang="zh-CN" b="0" dirty="0">
                    <a:solidFill>
                      <a:srgbClr val="002060"/>
                    </a:solidFill>
                  </a:endParaRPr>
                </a:p>
                <a:p>
                  <a:pPr marL="0" indent="0">
                    <a:buNone/>
                  </a:pPr>
                  <a14:m>
                    <m:oMathPara xmlns:m="http://schemas.openxmlformats.org/officeDocument/2006/math">
                      <m:oMathParaPr>
                        <m:jc m:val="centerGroup"/>
                      </m:oMathParaPr>
                      <m:oMath xmlns:m="http://schemas.openxmlformats.org/officeDocument/2006/math">
                        <m:acc>
                          <m:accPr>
                            <m:chr m:val="̈"/>
                            <m:ctrlPr>
                              <a:rPr lang="en-US" altLang="zh-CN" b="0" i="1" smtClean="0">
                                <a:solidFill>
                                  <a:srgbClr val="002060"/>
                                </a:solidFill>
                                <a:latin typeface="Cambria Math" panose="02040503050406030204" pitchFamily="18" charset="0"/>
                              </a:rPr>
                            </m:ctrlPr>
                          </m:accPr>
                          <m:e>
                            <m:r>
                              <a:rPr lang="en-US" altLang="zh-CN" b="0" i="1" smtClean="0">
                                <a:solidFill>
                                  <a:srgbClr val="002060"/>
                                </a:solidFill>
                                <a:latin typeface="Cambria Math" panose="02040503050406030204" pitchFamily="18" charset="0"/>
                              </a:rPr>
                              <m:t>𝑞</m:t>
                            </m:r>
                          </m:e>
                        </m:acc>
                        <m:d>
                          <m:dPr>
                            <m:ctrlPr>
                              <a:rPr lang="en-US" altLang="zh-CN" b="0" i="1" dirty="0" smtClean="0">
                                <a:solidFill>
                                  <a:srgbClr val="002060"/>
                                </a:solidFill>
                                <a:latin typeface="Cambria Math" panose="02040503050406030204" pitchFamily="18" charset="0"/>
                              </a:rPr>
                            </m:ctrlPr>
                          </m:dPr>
                          <m:e>
                            <m:r>
                              <a:rPr lang="en-US" altLang="zh-CN" b="0" i="1" dirty="0" smtClean="0">
                                <a:solidFill>
                                  <a:srgbClr val="002060"/>
                                </a:solidFill>
                                <a:latin typeface="Cambria Math" panose="02040503050406030204" pitchFamily="18" charset="0"/>
                              </a:rPr>
                              <m:t>𝑡</m:t>
                            </m:r>
                          </m:e>
                        </m:d>
                        <m:r>
                          <a:rPr lang="en-US" altLang="zh-CN" b="0" i="1" dirty="0" smtClean="0">
                            <a:solidFill>
                              <a:srgbClr val="002060"/>
                            </a:solidFill>
                            <a:latin typeface="Cambria Math" panose="02040503050406030204" pitchFamily="18" charset="0"/>
                          </a:rPr>
                          <m:t>=</m:t>
                        </m:r>
                        <m:sSup>
                          <m:sSupPr>
                            <m:ctrlPr>
                              <a:rPr lang="en-US" altLang="zh-CN" b="0" i="1" dirty="0" smtClean="0">
                                <a:solidFill>
                                  <a:srgbClr val="002060"/>
                                </a:solidFill>
                                <a:latin typeface="Cambria Math" panose="02040503050406030204" pitchFamily="18" charset="0"/>
                              </a:rPr>
                            </m:ctrlPr>
                          </m:sSupPr>
                          <m:e>
                            <m:r>
                              <a:rPr lang="en-US" altLang="zh-CN" b="0" i="1" dirty="0" smtClean="0">
                                <a:solidFill>
                                  <a:srgbClr val="002060"/>
                                </a:solidFill>
                                <a:latin typeface="Cambria Math" panose="02040503050406030204" pitchFamily="18" charset="0"/>
                              </a:rPr>
                              <m:t>𝑠</m:t>
                            </m:r>
                          </m:e>
                          <m:sup>
                            <m:r>
                              <a:rPr lang="en-US" altLang="zh-CN" b="0" i="1" dirty="0" smtClean="0">
                                <a:solidFill>
                                  <a:srgbClr val="002060"/>
                                </a:solidFill>
                                <a:latin typeface="Cambria Math" panose="02040503050406030204" pitchFamily="18" charset="0"/>
                              </a:rPr>
                              <m:t>′</m:t>
                            </m:r>
                          </m:sup>
                        </m:sSup>
                        <m:d>
                          <m:dPr>
                            <m:ctrlPr>
                              <a:rPr lang="en-US" altLang="zh-CN" b="0" i="1" dirty="0" smtClean="0">
                                <a:solidFill>
                                  <a:srgbClr val="002060"/>
                                </a:solidFill>
                                <a:latin typeface="Cambria Math" panose="02040503050406030204" pitchFamily="18" charset="0"/>
                              </a:rPr>
                            </m:ctrlPr>
                          </m:dPr>
                          <m:e>
                            <m:r>
                              <a:rPr lang="en-US" altLang="zh-CN" b="0" i="1" dirty="0" smtClean="0">
                                <a:solidFill>
                                  <a:srgbClr val="002060"/>
                                </a:solidFill>
                                <a:latin typeface="Cambria Math" panose="02040503050406030204" pitchFamily="18" charset="0"/>
                              </a:rPr>
                              <m:t>𝜃</m:t>
                            </m:r>
                            <m:d>
                              <m:dPr>
                                <m:ctrlPr>
                                  <a:rPr lang="en-US" altLang="zh-CN" b="0" i="1" dirty="0" smtClean="0">
                                    <a:solidFill>
                                      <a:srgbClr val="002060"/>
                                    </a:solidFill>
                                    <a:latin typeface="Cambria Math" panose="02040503050406030204" pitchFamily="18" charset="0"/>
                                  </a:rPr>
                                </m:ctrlPr>
                              </m:dPr>
                              <m:e>
                                <m:r>
                                  <a:rPr lang="en-US" altLang="zh-CN" b="0" i="1" dirty="0" smtClean="0">
                                    <a:solidFill>
                                      <a:srgbClr val="002060"/>
                                    </a:solidFill>
                                    <a:latin typeface="Cambria Math" panose="02040503050406030204" pitchFamily="18" charset="0"/>
                                  </a:rPr>
                                  <m:t>𝑡</m:t>
                                </m:r>
                              </m:e>
                            </m:d>
                          </m:e>
                        </m:d>
                        <m:acc>
                          <m:accPr>
                            <m:chr m:val="̈"/>
                            <m:ctrlPr>
                              <a:rPr lang="en-US" altLang="zh-CN" b="0" i="1" dirty="0" smtClean="0">
                                <a:solidFill>
                                  <a:srgbClr val="002060"/>
                                </a:solidFill>
                                <a:latin typeface="Cambria Math" panose="02040503050406030204" pitchFamily="18" charset="0"/>
                              </a:rPr>
                            </m:ctrlPr>
                          </m:accPr>
                          <m:e>
                            <m:r>
                              <a:rPr lang="en-US" altLang="zh-CN" b="0" i="1" dirty="0" smtClean="0">
                                <a:solidFill>
                                  <a:srgbClr val="002060"/>
                                </a:solidFill>
                                <a:latin typeface="Cambria Math" panose="02040503050406030204" pitchFamily="18" charset="0"/>
                              </a:rPr>
                              <m:t>𝜃</m:t>
                            </m:r>
                          </m:e>
                        </m:acc>
                        <m:d>
                          <m:dPr>
                            <m:ctrlPr>
                              <a:rPr lang="en-US" altLang="zh-CN" b="0" i="1" dirty="0" smtClean="0">
                                <a:solidFill>
                                  <a:srgbClr val="002060"/>
                                </a:solidFill>
                                <a:latin typeface="Cambria Math" panose="02040503050406030204" pitchFamily="18" charset="0"/>
                              </a:rPr>
                            </m:ctrlPr>
                          </m:dPr>
                          <m:e>
                            <m:r>
                              <a:rPr lang="en-US" altLang="zh-CN" b="0" i="1" dirty="0" smtClean="0">
                                <a:solidFill>
                                  <a:srgbClr val="002060"/>
                                </a:solidFill>
                                <a:latin typeface="Cambria Math" panose="02040503050406030204" pitchFamily="18" charset="0"/>
                              </a:rPr>
                              <m:t>𝑡</m:t>
                            </m:r>
                          </m:e>
                        </m:d>
                        <m:r>
                          <a:rPr lang="en-US" altLang="zh-CN" b="0" i="1" dirty="0" smtClean="0">
                            <a:solidFill>
                              <a:srgbClr val="002060"/>
                            </a:solidFill>
                            <a:latin typeface="Cambria Math" panose="02040503050406030204" pitchFamily="18" charset="0"/>
                          </a:rPr>
                          <m:t>+</m:t>
                        </m:r>
                        <m:sSup>
                          <m:sSupPr>
                            <m:ctrlPr>
                              <a:rPr lang="en-US" altLang="zh-CN" b="0" i="1" dirty="0" smtClean="0">
                                <a:solidFill>
                                  <a:srgbClr val="002060"/>
                                </a:solidFill>
                                <a:latin typeface="Cambria Math" panose="02040503050406030204" pitchFamily="18" charset="0"/>
                              </a:rPr>
                            </m:ctrlPr>
                          </m:sSupPr>
                          <m:e>
                            <m:r>
                              <a:rPr lang="en-US" altLang="zh-CN" b="0" i="1" dirty="0" smtClean="0">
                                <a:solidFill>
                                  <a:srgbClr val="002060"/>
                                </a:solidFill>
                                <a:latin typeface="Cambria Math" panose="02040503050406030204" pitchFamily="18" charset="0"/>
                              </a:rPr>
                              <m:t>𝑠</m:t>
                            </m:r>
                          </m:e>
                          <m:sup>
                            <m:r>
                              <a:rPr lang="en-US" altLang="zh-CN" b="0" i="1" dirty="0" smtClean="0">
                                <a:solidFill>
                                  <a:srgbClr val="002060"/>
                                </a:solidFill>
                                <a:latin typeface="Cambria Math" panose="02040503050406030204" pitchFamily="18" charset="0"/>
                              </a:rPr>
                              <m:t>′′</m:t>
                            </m:r>
                          </m:sup>
                        </m:sSup>
                        <m:d>
                          <m:dPr>
                            <m:ctrlPr>
                              <a:rPr lang="en-US" altLang="zh-CN" b="0" i="1" dirty="0" smtClean="0">
                                <a:solidFill>
                                  <a:srgbClr val="002060"/>
                                </a:solidFill>
                                <a:latin typeface="Cambria Math" panose="02040503050406030204" pitchFamily="18" charset="0"/>
                              </a:rPr>
                            </m:ctrlPr>
                          </m:dPr>
                          <m:e>
                            <m:r>
                              <a:rPr lang="en-US" altLang="zh-CN" b="0" i="1" dirty="0" smtClean="0">
                                <a:solidFill>
                                  <a:srgbClr val="002060"/>
                                </a:solidFill>
                                <a:latin typeface="Cambria Math" panose="02040503050406030204" pitchFamily="18" charset="0"/>
                              </a:rPr>
                              <m:t>𝜃</m:t>
                            </m:r>
                            <m:d>
                              <m:dPr>
                                <m:ctrlPr>
                                  <a:rPr lang="en-US" altLang="zh-CN" b="0" i="1" dirty="0" smtClean="0">
                                    <a:solidFill>
                                      <a:srgbClr val="002060"/>
                                    </a:solidFill>
                                    <a:latin typeface="Cambria Math" panose="02040503050406030204" pitchFamily="18" charset="0"/>
                                  </a:rPr>
                                </m:ctrlPr>
                              </m:dPr>
                              <m:e>
                                <m:r>
                                  <a:rPr lang="en-US" altLang="zh-CN" b="0" i="1" dirty="0" smtClean="0">
                                    <a:solidFill>
                                      <a:srgbClr val="002060"/>
                                    </a:solidFill>
                                    <a:latin typeface="Cambria Math" panose="02040503050406030204" pitchFamily="18" charset="0"/>
                                  </a:rPr>
                                  <m:t>𝑡</m:t>
                                </m:r>
                              </m:e>
                            </m:d>
                          </m:e>
                        </m:d>
                        <m:acc>
                          <m:accPr>
                            <m:chr m:val="̇"/>
                            <m:ctrlPr>
                              <a:rPr lang="en-US" altLang="zh-CN" b="0" i="1" dirty="0" smtClean="0">
                                <a:solidFill>
                                  <a:srgbClr val="002060"/>
                                </a:solidFill>
                                <a:latin typeface="Cambria Math" panose="02040503050406030204" pitchFamily="18" charset="0"/>
                              </a:rPr>
                            </m:ctrlPr>
                          </m:accPr>
                          <m:e>
                            <m:r>
                              <a:rPr lang="en-US" altLang="zh-CN" b="0" i="1" dirty="0" smtClean="0">
                                <a:solidFill>
                                  <a:srgbClr val="002060"/>
                                </a:solidFill>
                                <a:latin typeface="Cambria Math" panose="02040503050406030204" pitchFamily="18" charset="0"/>
                              </a:rPr>
                              <m:t>𝜃</m:t>
                            </m:r>
                          </m:e>
                        </m:acc>
                        <m:sSup>
                          <m:sSupPr>
                            <m:ctrlPr>
                              <a:rPr lang="en-US" altLang="zh-CN" b="0" i="1" dirty="0" smtClean="0">
                                <a:solidFill>
                                  <a:srgbClr val="002060"/>
                                </a:solidFill>
                                <a:latin typeface="Cambria Math" panose="02040503050406030204" pitchFamily="18" charset="0"/>
                              </a:rPr>
                            </m:ctrlPr>
                          </m:sSupPr>
                          <m:e>
                            <m:d>
                              <m:dPr>
                                <m:ctrlPr>
                                  <a:rPr lang="en-US" altLang="zh-CN" b="0" i="1" dirty="0" smtClean="0">
                                    <a:solidFill>
                                      <a:srgbClr val="002060"/>
                                    </a:solidFill>
                                    <a:latin typeface="Cambria Math" panose="02040503050406030204" pitchFamily="18" charset="0"/>
                                  </a:rPr>
                                </m:ctrlPr>
                              </m:dPr>
                              <m:e>
                                <m:r>
                                  <a:rPr lang="en-US" altLang="zh-CN" b="0" i="1" dirty="0" smtClean="0">
                                    <a:solidFill>
                                      <a:srgbClr val="002060"/>
                                    </a:solidFill>
                                    <a:latin typeface="Cambria Math" panose="02040503050406030204" pitchFamily="18" charset="0"/>
                                  </a:rPr>
                                  <m:t>𝑡</m:t>
                                </m:r>
                              </m:e>
                            </m:d>
                          </m:e>
                          <m:sup>
                            <m:r>
                              <a:rPr lang="en-US" altLang="zh-CN" b="0" i="1" dirty="0" smtClean="0">
                                <a:solidFill>
                                  <a:srgbClr val="002060"/>
                                </a:solidFill>
                                <a:latin typeface="Cambria Math" panose="02040503050406030204" pitchFamily="18" charset="0"/>
                              </a:rPr>
                              <m:t>2</m:t>
                            </m:r>
                          </m:sup>
                        </m:sSup>
                      </m:oMath>
                    </m:oMathPara>
                  </a14:m>
                  <a:endParaRPr lang="en-US" altLang="zh-CN" b="0" dirty="0">
                    <a:solidFill>
                      <a:srgbClr val="FFC000"/>
                    </a:solidFill>
                  </a:endParaRPr>
                </a:p>
                <a:p>
                  <a:endParaRPr lang="zh-CN" altLang="en-US" dirty="0"/>
                </a:p>
              </p:txBody>
            </p:sp>
          </mc:Choice>
          <mc:Fallback xmlns="">
            <p:sp>
              <p:nvSpPr>
                <p:cNvPr id="7" name="TextBox 6">
                  <a:extLst>
                    <a:ext uri="{FF2B5EF4-FFF2-40B4-BE49-F238E27FC236}">
                      <a16:creationId xmlns:a16="http://schemas.microsoft.com/office/drawing/2014/main" id="{610C5C6F-EA9A-41B1-8950-D49C639AB54D}"/>
                    </a:ext>
                  </a:extLst>
                </p:cNvPr>
                <p:cNvSpPr txBox="1">
                  <a:spLocks noRot="1" noChangeAspect="1" noMove="1" noResize="1" noEditPoints="1" noAdjustHandles="1" noChangeArrowheads="1" noChangeShapeType="1" noTextEdit="1"/>
                </p:cNvSpPr>
                <p:nvPr/>
              </p:nvSpPr>
              <p:spPr>
                <a:xfrm>
                  <a:off x="5852160" y="2036065"/>
                  <a:ext cx="4145280" cy="994631"/>
                </a:xfrm>
                <a:prstGeom prst="rect">
                  <a:avLst/>
                </a:prstGeom>
                <a:blipFill>
                  <a:blip r:embed="rId4"/>
                  <a:stretch>
                    <a:fillRect/>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1239942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EBDF321-4CD2-4652-A428-9AFE81C9520D}"/>
              </a:ext>
            </a:extLst>
          </p:cNvPr>
          <p:cNvSpPr>
            <a:spLocks noGrp="1"/>
          </p:cNvSpPr>
          <p:nvPr>
            <p:ph type="body" sz="quarter" idx="11"/>
          </p:nvPr>
        </p:nvSpPr>
        <p:spPr/>
        <p:txBody>
          <a:bodyPr/>
          <a:lstStyle/>
          <a:p>
            <a:r>
              <a:rPr lang="zh-CN" altLang="en-US" dirty="0"/>
              <a:t>凸优化问题的描述</a:t>
            </a:r>
          </a:p>
        </p:txBody>
      </p:sp>
      <p:sp>
        <p:nvSpPr>
          <p:cNvPr id="3" name="Text Placeholder 2">
            <a:extLst>
              <a:ext uri="{FF2B5EF4-FFF2-40B4-BE49-F238E27FC236}">
                <a16:creationId xmlns:a16="http://schemas.microsoft.com/office/drawing/2014/main" id="{00BC4950-2217-4F0A-9B92-9D469E66FE06}"/>
              </a:ext>
            </a:extLst>
          </p:cNvPr>
          <p:cNvSpPr>
            <a:spLocks noGrp="1"/>
          </p:cNvSpPr>
          <p:nvPr>
            <p:ph type="body" sz="quarter" idx="12"/>
          </p:nvPr>
        </p:nvSpPr>
        <p:spPr/>
        <p:txBody>
          <a:bodyPr/>
          <a:lstStyle/>
          <a:p>
            <a:endParaRPr lang="zh-CN" altLang="en-US"/>
          </a:p>
        </p:txBody>
      </p:sp>
      <p:sp>
        <p:nvSpPr>
          <p:cNvPr id="4" name="Text Placeholder 3">
            <a:extLst>
              <a:ext uri="{FF2B5EF4-FFF2-40B4-BE49-F238E27FC236}">
                <a16:creationId xmlns:a16="http://schemas.microsoft.com/office/drawing/2014/main" id="{E464E69C-0E3B-494F-822A-5AD6AF4C70F3}"/>
              </a:ext>
            </a:extLst>
          </p:cNvPr>
          <p:cNvSpPr>
            <a:spLocks noGrp="1"/>
          </p:cNvSpPr>
          <p:nvPr>
            <p:ph type="body" sz="quarter" idx="13"/>
          </p:nvPr>
        </p:nvSpPr>
        <p:spPr/>
        <p:txBody>
          <a:bodyPr/>
          <a:lstStyle/>
          <a:p>
            <a:endParaRPr lang="zh-CN" altLang="en-US"/>
          </a:p>
        </p:txBody>
      </p:sp>
      <mc:AlternateContent xmlns:mc="http://schemas.openxmlformats.org/markup-compatibility/2006" xmlns:a14="http://schemas.microsoft.com/office/drawing/2010/main">
        <mc:Choice Requires="a14">
          <p:sp>
            <p:nvSpPr>
              <p:cNvPr id="5" name="Text Placeholder 4">
                <a:extLst>
                  <a:ext uri="{FF2B5EF4-FFF2-40B4-BE49-F238E27FC236}">
                    <a16:creationId xmlns:a16="http://schemas.microsoft.com/office/drawing/2014/main" id="{FC34DEEE-E46E-4913-BA70-E8F2EC993521}"/>
                  </a:ext>
                </a:extLst>
              </p:cNvPr>
              <p:cNvSpPr>
                <a:spLocks noGrp="1"/>
              </p:cNvSpPr>
              <p:nvPr>
                <p:ph type="body" sz="quarter" idx="14"/>
              </p:nvPr>
            </p:nvSpPr>
            <p:spPr>
              <a:xfrm>
                <a:off x="319056" y="766711"/>
                <a:ext cx="11568144" cy="3463914"/>
              </a:xfrm>
            </p:spPr>
            <p:txBody>
              <a:bodyPr/>
              <a:lstStyle/>
              <a:p>
                <a:pPr>
                  <a:buFont typeface="Arial" panose="020B0604020202020204" pitchFamily="34" charset="0"/>
                  <a:buChar char="•"/>
                </a:pPr>
                <a:r>
                  <a:rPr lang="zh-CN" altLang="en-US" dirty="0"/>
                  <a:t>目标函数</a:t>
                </a:r>
              </a:p>
              <a:p>
                <a:pPr marL="0" indent="0">
                  <a:buNone/>
                </a:pPr>
                <a14:m>
                  <m:oMathPara xmlns:m="http://schemas.openxmlformats.org/officeDocument/2006/math">
                    <m:oMathParaPr>
                      <m:jc m:val="centerGroup"/>
                    </m:oMathParaPr>
                    <m:oMath xmlns:m="http://schemas.openxmlformats.org/officeDocument/2006/math">
                      <m:r>
                        <m:rPr>
                          <m:sty m:val="p"/>
                        </m:rPr>
                        <a:rPr lang="en-US" altLang="zh-CN" i="1" dirty="0" smtClean="0">
                          <a:latin typeface="Cambria Math" panose="02040503050406030204" pitchFamily="18" charset="0"/>
                        </a:rPr>
                        <m:t>T</m:t>
                      </m:r>
                      <m:r>
                        <a:rPr lang="en-US" altLang="zh-CN" b="0" i="1" dirty="0" smtClean="0">
                          <a:latin typeface="Cambria Math" panose="02040503050406030204" pitchFamily="18" charset="0"/>
                        </a:rPr>
                        <m:t>=</m:t>
                      </m:r>
                      <m:nary>
                        <m:naryPr>
                          <m:ctrlPr>
                            <a:rPr lang="en-US" altLang="zh-CN" b="0" i="1" dirty="0" smtClean="0">
                              <a:latin typeface="Cambria Math" panose="02040503050406030204" pitchFamily="18" charset="0"/>
                            </a:rPr>
                          </m:ctrlPr>
                        </m:naryPr>
                        <m:sub>
                          <m:r>
                            <a:rPr lang="en-US" altLang="zh-CN" b="0" i="1" dirty="0" smtClean="0">
                              <a:latin typeface="Cambria Math" panose="02040503050406030204" pitchFamily="18" charset="0"/>
                            </a:rPr>
                            <m:t>0</m:t>
                          </m:r>
                        </m:sub>
                        <m:sup>
                          <m:r>
                            <a:rPr lang="en-US" altLang="zh-CN" b="0" i="1" dirty="0" smtClean="0">
                              <a:latin typeface="Cambria Math" panose="02040503050406030204" pitchFamily="18" charset="0"/>
                            </a:rPr>
                            <m:t>𝑇</m:t>
                          </m:r>
                        </m:sup>
                        <m:e>
                          <m:r>
                            <a:rPr lang="en-US" altLang="zh-CN" b="0" i="1" dirty="0" smtClean="0">
                              <a:latin typeface="Cambria Math" panose="02040503050406030204" pitchFamily="18" charset="0"/>
                            </a:rPr>
                            <m:t>1</m:t>
                          </m:r>
                          <m:r>
                            <a:rPr lang="en-US" altLang="zh-CN" b="0" i="1" dirty="0" smtClean="0">
                              <a:latin typeface="Cambria Math" panose="02040503050406030204" pitchFamily="18" charset="0"/>
                            </a:rPr>
                            <m:t>𝑑𝑡</m:t>
                          </m:r>
                        </m:e>
                      </m:nary>
                      <m:r>
                        <a:rPr lang="en-US" altLang="zh-CN" b="0" i="1" dirty="0" smtClean="0">
                          <a:latin typeface="Cambria Math" panose="02040503050406030204" pitchFamily="18" charset="0"/>
                        </a:rPr>
                        <m:t>=</m:t>
                      </m:r>
                      <m:nary>
                        <m:naryPr>
                          <m:ctrlPr>
                            <a:rPr lang="en-US" altLang="zh-CN" b="0" i="1" dirty="0" smtClean="0">
                              <a:latin typeface="Cambria Math" panose="02040503050406030204" pitchFamily="18" charset="0"/>
                            </a:rPr>
                          </m:ctrlPr>
                        </m:naryPr>
                        <m:sub>
                          <m:r>
                            <a:rPr lang="en-US" altLang="zh-CN" b="0" i="1" dirty="0" smtClean="0">
                              <a:latin typeface="Cambria Math" panose="02040503050406030204" pitchFamily="18" charset="0"/>
                            </a:rPr>
                            <m:t>𝜃</m:t>
                          </m:r>
                          <m:d>
                            <m:dPr>
                              <m:ctrlPr>
                                <a:rPr lang="en-US" altLang="zh-CN" b="0" i="1" dirty="0" smtClean="0">
                                  <a:latin typeface="Cambria Math" panose="02040503050406030204" pitchFamily="18" charset="0"/>
                                </a:rPr>
                              </m:ctrlPr>
                            </m:dPr>
                            <m:e>
                              <m:r>
                                <a:rPr lang="en-US" altLang="zh-CN" b="0" i="1" dirty="0" smtClean="0">
                                  <a:latin typeface="Cambria Math" panose="02040503050406030204" pitchFamily="18" charset="0"/>
                                </a:rPr>
                                <m:t>0</m:t>
                              </m:r>
                            </m:e>
                          </m:d>
                        </m:sub>
                        <m:sup>
                          <m:r>
                            <a:rPr lang="en-US" altLang="zh-CN" b="0" i="1" dirty="0" smtClean="0">
                              <a:latin typeface="Cambria Math" panose="02040503050406030204" pitchFamily="18" charset="0"/>
                            </a:rPr>
                            <m:t>𝜃</m:t>
                          </m:r>
                          <m:d>
                            <m:dPr>
                              <m:ctrlPr>
                                <a:rPr lang="en-US" altLang="zh-CN" b="0" i="1" dirty="0" smtClean="0">
                                  <a:latin typeface="Cambria Math" panose="02040503050406030204" pitchFamily="18" charset="0"/>
                                </a:rPr>
                              </m:ctrlPr>
                            </m:dPr>
                            <m:e>
                              <m:r>
                                <a:rPr lang="en-US" altLang="zh-CN" b="0" i="1" dirty="0" smtClean="0">
                                  <a:latin typeface="Cambria Math" panose="02040503050406030204" pitchFamily="18" charset="0"/>
                                </a:rPr>
                                <m:t>𝑇</m:t>
                              </m:r>
                            </m:e>
                          </m:d>
                        </m:sup>
                        <m:e>
                          <m:sSup>
                            <m:sSupPr>
                              <m:ctrlPr>
                                <a:rPr lang="en-US" altLang="zh-CN" b="0" i="1" dirty="0" smtClean="0">
                                  <a:latin typeface="Cambria Math" panose="02040503050406030204" pitchFamily="18" charset="0"/>
                                </a:rPr>
                              </m:ctrlPr>
                            </m:sSupPr>
                            <m:e>
                              <m:acc>
                                <m:accPr>
                                  <m:chr m:val="̇"/>
                                  <m:ctrlPr>
                                    <a:rPr lang="en-US" altLang="zh-CN" b="0" i="1" dirty="0" smtClean="0">
                                      <a:latin typeface="Cambria Math" panose="02040503050406030204" pitchFamily="18" charset="0"/>
                                    </a:rPr>
                                  </m:ctrlPr>
                                </m:accPr>
                                <m:e>
                                  <m:r>
                                    <a:rPr lang="en-US" altLang="zh-CN" b="0" i="1" dirty="0" smtClean="0">
                                      <a:latin typeface="Cambria Math" panose="02040503050406030204" pitchFamily="18" charset="0"/>
                                    </a:rPr>
                                    <m:t>𝜃</m:t>
                                  </m:r>
                                </m:e>
                              </m:acc>
                            </m:e>
                            <m:sup>
                              <m:r>
                                <a:rPr lang="en-US" altLang="zh-CN" b="0" i="1" dirty="0" smtClean="0">
                                  <a:latin typeface="Cambria Math" panose="02040503050406030204" pitchFamily="18" charset="0"/>
                                </a:rPr>
                                <m:t>−1</m:t>
                              </m:r>
                            </m:sup>
                          </m:sSup>
                          <m:r>
                            <a:rPr lang="en-US" altLang="zh-CN" b="0" i="1" dirty="0" smtClean="0">
                              <a:latin typeface="Cambria Math" panose="02040503050406030204" pitchFamily="18" charset="0"/>
                            </a:rPr>
                            <m:t>𝑑</m:t>
                          </m:r>
                          <m:r>
                            <a:rPr lang="en-US" altLang="zh-CN" b="0" i="1" dirty="0" smtClean="0">
                              <a:latin typeface="Cambria Math" panose="02040503050406030204" pitchFamily="18" charset="0"/>
                            </a:rPr>
                            <m:t>𝜃</m:t>
                          </m:r>
                          <m:r>
                            <a:rPr lang="en-US" altLang="zh-CN" b="0" i="1" dirty="0" smtClean="0">
                              <a:latin typeface="Cambria Math" panose="02040503050406030204" pitchFamily="18" charset="0"/>
                            </a:rPr>
                            <m:t> </m:t>
                          </m:r>
                        </m:e>
                      </m:nary>
                      <m:r>
                        <a:rPr lang="en-US" altLang="zh-CN" b="0" i="1" dirty="0" smtClean="0">
                          <a:latin typeface="Cambria Math" panose="02040503050406030204" pitchFamily="18" charset="0"/>
                        </a:rPr>
                        <m:t>=</m:t>
                      </m:r>
                      <m:nary>
                        <m:naryPr>
                          <m:ctrlPr>
                            <a:rPr lang="en-US" altLang="zh-CN" b="0" i="1" dirty="0" smtClean="0">
                              <a:latin typeface="Cambria Math" panose="02040503050406030204" pitchFamily="18" charset="0"/>
                            </a:rPr>
                          </m:ctrlPr>
                        </m:naryPr>
                        <m:sub>
                          <m:r>
                            <a:rPr lang="en-US" altLang="zh-CN" b="0" i="1" dirty="0" smtClean="0">
                              <a:latin typeface="Cambria Math" panose="02040503050406030204" pitchFamily="18" charset="0"/>
                            </a:rPr>
                            <m:t>0</m:t>
                          </m:r>
                        </m:sub>
                        <m:sup>
                          <m:r>
                            <a:rPr lang="en-US" altLang="zh-CN" b="0" i="1" dirty="0" smtClean="0">
                              <a:latin typeface="Cambria Math" panose="02040503050406030204" pitchFamily="18" charset="0"/>
                            </a:rPr>
                            <m:t>1</m:t>
                          </m:r>
                        </m:sup>
                        <m:e>
                          <m:sSup>
                            <m:sSupPr>
                              <m:ctrlPr>
                                <a:rPr lang="en-US" altLang="zh-CN" i="1" dirty="0">
                                  <a:latin typeface="Cambria Math" panose="02040503050406030204" pitchFamily="18" charset="0"/>
                                </a:rPr>
                              </m:ctrlPr>
                            </m:sSupPr>
                            <m:e>
                              <m:acc>
                                <m:accPr>
                                  <m:chr m:val="̇"/>
                                  <m:ctrlPr>
                                    <a:rPr lang="en-US" altLang="zh-CN" i="1" dirty="0">
                                      <a:latin typeface="Cambria Math" panose="02040503050406030204" pitchFamily="18" charset="0"/>
                                    </a:rPr>
                                  </m:ctrlPr>
                                </m:accPr>
                                <m:e>
                                  <m:r>
                                    <a:rPr lang="en-US" altLang="zh-CN" i="1" dirty="0">
                                      <a:latin typeface="Cambria Math" panose="02040503050406030204" pitchFamily="18" charset="0"/>
                                    </a:rPr>
                                    <m:t>𝜃</m:t>
                                  </m:r>
                                </m:e>
                              </m:acc>
                            </m:e>
                            <m:sup>
                              <m:r>
                                <a:rPr lang="en-US" altLang="zh-CN" i="1" dirty="0">
                                  <a:latin typeface="Cambria Math" panose="02040503050406030204" pitchFamily="18" charset="0"/>
                                </a:rPr>
                                <m:t>−1</m:t>
                              </m:r>
                            </m:sup>
                          </m:sSup>
                          <m:r>
                            <a:rPr lang="en-US" altLang="zh-CN" i="1" dirty="0">
                              <a:latin typeface="Cambria Math" panose="02040503050406030204" pitchFamily="18" charset="0"/>
                            </a:rPr>
                            <m:t>𝑑</m:t>
                          </m:r>
                          <m:r>
                            <a:rPr lang="en-US" altLang="zh-CN" i="1" dirty="0">
                              <a:latin typeface="Cambria Math" panose="02040503050406030204" pitchFamily="18" charset="0"/>
                            </a:rPr>
                            <m:t>𝜃</m:t>
                          </m:r>
                        </m:e>
                      </m:nary>
                      <m:r>
                        <a:rPr lang="en-US" altLang="zh-CN" b="0" i="1" dirty="0" smtClean="0">
                          <a:latin typeface="Cambria Math" panose="02040503050406030204" pitchFamily="18" charset="0"/>
                        </a:rPr>
                        <m:t>=</m:t>
                      </m:r>
                      <m:nary>
                        <m:naryPr>
                          <m:ctrlPr>
                            <a:rPr lang="en-US" altLang="zh-CN" b="0" i="1" dirty="0" smtClean="0">
                              <a:solidFill>
                                <a:srgbClr val="C00000"/>
                              </a:solidFill>
                              <a:latin typeface="Cambria Math" panose="02040503050406030204" pitchFamily="18" charset="0"/>
                            </a:rPr>
                          </m:ctrlPr>
                        </m:naryPr>
                        <m:sub>
                          <m:r>
                            <a:rPr lang="en-US" altLang="zh-CN" b="0" i="1" dirty="0" smtClean="0">
                              <a:solidFill>
                                <a:srgbClr val="C00000"/>
                              </a:solidFill>
                              <a:latin typeface="Cambria Math" panose="02040503050406030204" pitchFamily="18" charset="0"/>
                            </a:rPr>
                            <m:t>0</m:t>
                          </m:r>
                        </m:sub>
                        <m:sup>
                          <m:r>
                            <a:rPr lang="en-US" altLang="zh-CN" b="0" i="1" dirty="0" smtClean="0">
                              <a:solidFill>
                                <a:srgbClr val="C00000"/>
                              </a:solidFill>
                              <a:latin typeface="Cambria Math" panose="02040503050406030204" pitchFamily="18" charset="0"/>
                            </a:rPr>
                            <m:t>1</m:t>
                          </m:r>
                        </m:sup>
                        <m:e>
                          <m:r>
                            <a:rPr lang="en-US" altLang="zh-CN" b="0" i="1" dirty="0" smtClean="0">
                              <a:solidFill>
                                <a:srgbClr val="C00000"/>
                              </a:solidFill>
                              <a:latin typeface="Cambria Math" panose="02040503050406030204" pitchFamily="18" charset="0"/>
                            </a:rPr>
                            <m:t>𝑏</m:t>
                          </m:r>
                          <m:sSup>
                            <m:sSupPr>
                              <m:ctrlPr>
                                <a:rPr lang="en-US" altLang="zh-CN" b="0" i="1" dirty="0" smtClean="0">
                                  <a:solidFill>
                                    <a:srgbClr val="C00000"/>
                                  </a:solidFill>
                                  <a:latin typeface="Cambria Math" panose="02040503050406030204" pitchFamily="18" charset="0"/>
                                </a:rPr>
                              </m:ctrlPr>
                            </m:sSupPr>
                            <m:e>
                              <m:d>
                                <m:dPr>
                                  <m:ctrlPr>
                                    <a:rPr lang="en-US" altLang="zh-CN" b="0" i="1" dirty="0" smtClean="0">
                                      <a:solidFill>
                                        <a:srgbClr val="C00000"/>
                                      </a:solidFill>
                                      <a:latin typeface="Cambria Math" panose="02040503050406030204" pitchFamily="18" charset="0"/>
                                    </a:rPr>
                                  </m:ctrlPr>
                                </m:dPr>
                                <m:e>
                                  <m:r>
                                    <a:rPr lang="en-US" altLang="zh-CN" b="0" i="1" dirty="0" smtClean="0">
                                      <a:solidFill>
                                        <a:srgbClr val="C00000"/>
                                      </a:solidFill>
                                      <a:latin typeface="Cambria Math" panose="02040503050406030204" pitchFamily="18" charset="0"/>
                                    </a:rPr>
                                    <m:t>𝜃</m:t>
                                  </m:r>
                                </m:e>
                              </m:d>
                            </m:e>
                            <m:sup>
                              <m:r>
                                <a:rPr lang="en-US" altLang="zh-CN" b="0" i="1" dirty="0" smtClean="0">
                                  <a:solidFill>
                                    <a:srgbClr val="C00000"/>
                                  </a:solidFill>
                                  <a:latin typeface="Cambria Math" panose="02040503050406030204" pitchFamily="18" charset="0"/>
                                </a:rPr>
                                <m:t>−</m:t>
                              </m:r>
                              <m:f>
                                <m:fPr>
                                  <m:ctrlPr>
                                    <a:rPr lang="en-US" altLang="zh-CN" b="0" i="1" dirty="0" smtClean="0">
                                      <a:solidFill>
                                        <a:srgbClr val="C00000"/>
                                      </a:solidFill>
                                      <a:latin typeface="Cambria Math" panose="02040503050406030204" pitchFamily="18" charset="0"/>
                                    </a:rPr>
                                  </m:ctrlPr>
                                </m:fPr>
                                <m:num>
                                  <m:r>
                                    <a:rPr lang="en-US" altLang="zh-CN" b="0" i="1" dirty="0" smtClean="0">
                                      <a:solidFill>
                                        <a:srgbClr val="C00000"/>
                                      </a:solidFill>
                                      <a:latin typeface="Cambria Math" panose="02040503050406030204" pitchFamily="18" charset="0"/>
                                    </a:rPr>
                                    <m:t>1</m:t>
                                  </m:r>
                                </m:num>
                                <m:den>
                                  <m:r>
                                    <a:rPr lang="en-US" altLang="zh-CN" b="0" i="1" dirty="0" smtClean="0">
                                      <a:solidFill>
                                        <a:srgbClr val="C00000"/>
                                      </a:solidFill>
                                      <a:latin typeface="Cambria Math" panose="02040503050406030204" pitchFamily="18" charset="0"/>
                                    </a:rPr>
                                    <m:t>2</m:t>
                                  </m:r>
                                </m:den>
                              </m:f>
                            </m:sup>
                          </m:sSup>
                          <m:r>
                            <a:rPr lang="en-US" altLang="zh-CN" b="0" i="1" dirty="0" smtClean="0">
                              <a:solidFill>
                                <a:srgbClr val="C00000"/>
                              </a:solidFill>
                              <a:latin typeface="Cambria Math" panose="02040503050406030204" pitchFamily="18" charset="0"/>
                            </a:rPr>
                            <m:t>𝑑</m:t>
                          </m:r>
                          <m:r>
                            <a:rPr lang="en-US" altLang="zh-CN" b="0" i="1" dirty="0" smtClean="0">
                              <a:solidFill>
                                <a:srgbClr val="C00000"/>
                              </a:solidFill>
                              <a:latin typeface="Cambria Math" panose="02040503050406030204" pitchFamily="18" charset="0"/>
                            </a:rPr>
                            <m:t>𝜃</m:t>
                          </m:r>
                        </m:e>
                      </m:nary>
                    </m:oMath>
                  </m:oMathPara>
                </a14:m>
                <a:endParaRPr lang="en-US" altLang="zh-CN" dirty="0"/>
              </a:p>
              <a:p>
                <a:pPr>
                  <a:buFont typeface="Arial" panose="020B0604020202020204" pitchFamily="34" charset="0"/>
                  <a:buChar char="•"/>
                </a:pPr>
                <a:r>
                  <a:rPr lang="zh-CN" altLang="en-US" dirty="0"/>
                  <a:t>同时，也将</a:t>
                </a:r>
                <a:r>
                  <a:rPr lang="zh-CN" altLang="en-US" dirty="0">
                    <a:solidFill>
                      <a:srgbClr val="C00000"/>
                    </a:solidFill>
                  </a:rPr>
                  <a:t>约束</a:t>
                </a:r>
                <a14:m>
                  <m:oMath xmlns:m="http://schemas.openxmlformats.org/officeDocument/2006/math">
                    <m:r>
                      <a:rPr lang="en-US" altLang="zh-CN">
                        <a:latin typeface="Cambria Math" panose="02040503050406030204" pitchFamily="18" charset="0"/>
                      </a:rPr>
                      <m:t>𝒞</m:t>
                    </m:r>
                    <m:r>
                      <a:rPr lang="en-US" altLang="zh-CN">
                        <a:latin typeface="Cambria Math" panose="02040503050406030204" pitchFamily="18" charset="0"/>
                      </a:rPr>
                      <m:t>(</m:t>
                    </m:r>
                    <m:r>
                      <a:rPr lang="en-US" altLang="zh-CN">
                        <a:latin typeface="Cambria Math" panose="02040503050406030204" pitchFamily="18" charset="0"/>
                      </a:rPr>
                      <m:t>𝑞</m:t>
                    </m:r>
                    <m:r>
                      <a:rPr lang="en-US" altLang="zh-CN">
                        <a:latin typeface="Cambria Math" panose="02040503050406030204" pitchFamily="18" charset="0"/>
                      </a:rPr>
                      <m:t>)</m:t>
                    </m:r>
                    <m:r>
                      <a:rPr lang="zh-CN" altLang="en-US">
                        <a:latin typeface="Cambria Math" panose="02040503050406030204" pitchFamily="18" charset="0"/>
                      </a:rPr>
                      <m:t>表示</m:t>
                    </m:r>
                  </m:oMath>
                </a14:m>
                <a:r>
                  <a:rPr lang="zh-CN" altLang="en-US" dirty="0"/>
                  <a:t>在参数坐标下</a:t>
                </a:r>
                <a:endParaRPr lang="en-US" altLang="zh-CN" dirty="0"/>
              </a:p>
              <a:p>
                <a:pPr marL="0" indent="0">
                  <a:buNone/>
                </a:pPr>
                <a14:m>
                  <m:oMathPara xmlns:m="http://schemas.openxmlformats.org/officeDocument/2006/math">
                    <m:oMathParaPr>
                      <m:jc m:val="centerGroup"/>
                    </m:oMathParaPr>
                    <m:oMath xmlns:m="http://schemas.openxmlformats.org/officeDocument/2006/math">
                      <m:d>
                        <m:dPr>
                          <m:ctrlPr>
                            <a:rPr lang="en-US" altLang="zh-CN" i="1">
                              <a:latin typeface="Cambria Math" panose="02040503050406030204" pitchFamily="18" charset="0"/>
                            </a:rPr>
                          </m:ctrlPr>
                        </m:dPr>
                        <m:e>
                          <m:sSup>
                            <m:sSupPr>
                              <m:ctrlPr>
                                <a:rPr lang="en-US" altLang="zh-CN" i="1">
                                  <a:latin typeface="Cambria Math" panose="02040503050406030204" pitchFamily="18" charset="0"/>
                                </a:rPr>
                              </m:ctrlPr>
                            </m:s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𝑞</m:t>
                                  </m:r>
                                </m:e>
                              </m:acc>
                            </m:e>
                            <m:sup>
                              <m:r>
                                <a:rPr lang="en-US" altLang="zh-CN" i="1">
                                  <a:latin typeface="Cambria Math" panose="02040503050406030204" pitchFamily="18" charset="0"/>
                                </a:rPr>
                                <m:t>2</m:t>
                              </m:r>
                            </m:sup>
                          </m:sSup>
                          <m:r>
                            <a:rPr lang="en-US" altLang="zh-CN" i="1">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𝑞</m:t>
                              </m:r>
                            </m:e>
                          </m:acc>
                          <m:r>
                            <a:rPr lang="en-US" altLang="zh-CN" i="1">
                              <a:latin typeface="Cambria Math" panose="02040503050406030204" pitchFamily="18" charset="0"/>
                            </a:rPr>
                            <m:t>,</m:t>
                          </m:r>
                          <m:r>
                            <a:rPr lang="en-US" altLang="zh-CN" i="1">
                              <a:latin typeface="Cambria Math" panose="02040503050406030204" pitchFamily="18" charset="0"/>
                            </a:rPr>
                            <m:t>𝑢</m:t>
                          </m:r>
                        </m:e>
                      </m:d>
                      <m:r>
                        <a:rPr lang="en-US" altLang="zh-CN" i="1">
                          <a:latin typeface="Cambria Math" panose="02040503050406030204" pitchFamily="18" charset="0"/>
                        </a:rPr>
                        <m:t>∈</m:t>
                      </m:r>
                      <m:r>
                        <a:rPr lang="en-US" altLang="zh-CN" i="1">
                          <a:latin typeface="Cambria Math" panose="02040503050406030204" pitchFamily="18" charset="0"/>
                        </a:rPr>
                        <m:t>𝒞</m:t>
                      </m:r>
                      <m:d>
                        <m:dPr>
                          <m:ctrlPr>
                            <a:rPr lang="en-US" altLang="zh-CN" i="1">
                              <a:latin typeface="Cambria Math" panose="02040503050406030204" pitchFamily="18" charset="0"/>
                            </a:rPr>
                          </m:ctrlPr>
                        </m:dPr>
                        <m:e>
                          <m:r>
                            <a:rPr lang="en-US" altLang="zh-CN" i="1">
                              <a:latin typeface="Cambria Math" panose="02040503050406030204" pitchFamily="18" charset="0"/>
                            </a:rPr>
                            <m:t>𝑞</m:t>
                          </m:r>
                        </m:e>
                      </m:d>
                      <m:r>
                        <a:rPr lang="en-US" altLang="zh-CN" b="0" i="1" smtClean="0">
                          <a:latin typeface="Cambria Math" panose="02040503050406030204" pitchFamily="18" charset="0"/>
                        </a:rPr>
                        <m:t>→</m:t>
                      </m:r>
                      <m:d>
                        <m:dPr>
                          <m:ctrlPr>
                            <a:rPr lang="en-US" altLang="zh-CN" b="0" i="1" smtClean="0">
                              <a:solidFill>
                                <a:srgbClr val="C00000"/>
                              </a:solidFill>
                              <a:latin typeface="Cambria Math" panose="02040503050406030204" pitchFamily="18" charset="0"/>
                            </a:rPr>
                          </m:ctrlPr>
                        </m:dPr>
                        <m:e>
                          <m:r>
                            <a:rPr lang="en-US" altLang="zh-CN" b="0" i="1" smtClean="0">
                              <a:solidFill>
                                <a:srgbClr val="C00000"/>
                              </a:solidFill>
                              <a:latin typeface="Cambria Math" panose="02040503050406030204" pitchFamily="18" charset="0"/>
                            </a:rPr>
                            <m:t>𝑏</m:t>
                          </m:r>
                          <m:d>
                            <m:dPr>
                              <m:ctrlPr>
                                <a:rPr lang="en-US" altLang="zh-CN" b="0" i="1" smtClean="0">
                                  <a:solidFill>
                                    <a:srgbClr val="C00000"/>
                                  </a:solidFill>
                                  <a:latin typeface="Cambria Math" panose="02040503050406030204" pitchFamily="18" charset="0"/>
                                </a:rPr>
                              </m:ctrlPr>
                            </m:dPr>
                            <m:e>
                              <m:r>
                                <a:rPr lang="en-US" altLang="zh-CN" b="0" i="1" smtClean="0">
                                  <a:solidFill>
                                    <a:srgbClr val="C00000"/>
                                  </a:solidFill>
                                  <a:latin typeface="Cambria Math" panose="02040503050406030204" pitchFamily="18" charset="0"/>
                                </a:rPr>
                                <m:t>𝜃</m:t>
                              </m:r>
                            </m:e>
                          </m:d>
                          <m:r>
                            <a:rPr lang="en-US" altLang="zh-CN" b="0" i="1" smtClean="0">
                              <a:solidFill>
                                <a:srgbClr val="C00000"/>
                              </a:solidFill>
                              <a:latin typeface="Cambria Math" panose="02040503050406030204" pitchFamily="18" charset="0"/>
                            </a:rPr>
                            <m:t>,</m:t>
                          </m:r>
                          <m:r>
                            <a:rPr lang="en-US" altLang="zh-CN" b="0" i="1" smtClean="0">
                              <a:solidFill>
                                <a:srgbClr val="C00000"/>
                              </a:solidFill>
                              <a:latin typeface="Cambria Math" panose="02040503050406030204" pitchFamily="18" charset="0"/>
                            </a:rPr>
                            <m:t>𝑎</m:t>
                          </m:r>
                          <m:d>
                            <m:dPr>
                              <m:ctrlPr>
                                <a:rPr lang="en-US" altLang="zh-CN" b="0" i="1" smtClean="0">
                                  <a:solidFill>
                                    <a:srgbClr val="C00000"/>
                                  </a:solidFill>
                                  <a:latin typeface="Cambria Math" panose="02040503050406030204" pitchFamily="18" charset="0"/>
                                </a:rPr>
                              </m:ctrlPr>
                            </m:dPr>
                            <m:e>
                              <m:r>
                                <a:rPr lang="en-US" altLang="zh-CN" b="0" i="1" smtClean="0">
                                  <a:solidFill>
                                    <a:srgbClr val="C00000"/>
                                  </a:solidFill>
                                  <a:latin typeface="Cambria Math" panose="02040503050406030204" pitchFamily="18" charset="0"/>
                                </a:rPr>
                                <m:t>𝜃</m:t>
                              </m:r>
                            </m:e>
                          </m:d>
                          <m:r>
                            <a:rPr lang="en-US" altLang="zh-CN" b="0" i="1" smtClean="0">
                              <a:solidFill>
                                <a:srgbClr val="C00000"/>
                              </a:solidFill>
                              <a:latin typeface="Cambria Math" panose="02040503050406030204" pitchFamily="18" charset="0"/>
                            </a:rPr>
                            <m:t>,</m:t>
                          </m:r>
                          <m:r>
                            <a:rPr lang="en-US" altLang="zh-CN" b="0" i="1" smtClean="0">
                              <a:solidFill>
                                <a:srgbClr val="C00000"/>
                              </a:solidFill>
                              <a:latin typeface="Cambria Math" panose="02040503050406030204" pitchFamily="18" charset="0"/>
                            </a:rPr>
                            <m:t>𝑢</m:t>
                          </m:r>
                          <m:d>
                            <m:dPr>
                              <m:ctrlPr>
                                <a:rPr lang="en-US" altLang="zh-CN" b="0" i="1" smtClean="0">
                                  <a:solidFill>
                                    <a:srgbClr val="C00000"/>
                                  </a:solidFill>
                                  <a:latin typeface="Cambria Math" panose="02040503050406030204" pitchFamily="18" charset="0"/>
                                </a:rPr>
                              </m:ctrlPr>
                            </m:dPr>
                            <m:e>
                              <m:r>
                                <a:rPr lang="en-US" altLang="zh-CN" b="0" i="1" smtClean="0">
                                  <a:solidFill>
                                    <a:srgbClr val="C00000"/>
                                  </a:solidFill>
                                  <a:latin typeface="Cambria Math" panose="02040503050406030204" pitchFamily="18" charset="0"/>
                                </a:rPr>
                                <m:t>𝜃</m:t>
                              </m:r>
                            </m:e>
                          </m:d>
                        </m:e>
                      </m:d>
                      <m:r>
                        <a:rPr lang="en-US" altLang="zh-CN" b="0" i="1" smtClean="0">
                          <a:solidFill>
                            <a:srgbClr val="C00000"/>
                          </a:solidFill>
                          <a:latin typeface="Cambria Math" panose="02040503050406030204" pitchFamily="18" charset="0"/>
                        </a:rPr>
                        <m:t>∈</m:t>
                      </m:r>
                      <m:sSub>
                        <m:sSubPr>
                          <m:ctrlPr>
                            <a:rPr lang="en-US" altLang="zh-CN" b="0" i="1" smtClean="0">
                              <a:solidFill>
                                <a:srgbClr val="C00000"/>
                              </a:solidFill>
                              <a:latin typeface="Cambria Math" panose="02040503050406030204" pitchFamily="18" charset="0"/>
                            </a:rPr>
                          </m:ctrlPr>
                        </m:sSubPr>
                        <m:e>
                          <m:acc>
                            <m:accPr>
                              <m:chr m:val="̃"/>
                              <m:ctrlPr>
                                <a:rPr lang="en-US" altLang="zh-CN" b="0" i="1" smtClean="0">
                                  <a:solidFill>
                                    <a:srgbClr val="C00000"/>
                                  </a:solidFill>
                                  <a:latin typeface="Cambria Math" panose="02040503050406030204" pitchFamily="18" charset="0"/>
                                </a:rPr>
                              </m:ctrlPr>
                            </m:accPr>
                            <m:e>
                              <m:r>
                                <a:rPr lang="en-US" altLang="zh-CN" b="0" i="1" smtClean="0">
                                  <a:solidFill>
                                    <a:srgbClr val="C00000"/>
                                  </a:solidFill>
                                  <a:latin typeface="Cambria Math" panose="02040503050406030204" pitchFamily="18" charset="0"/>
                                </a:rPr>
                                <m:t>𝒞</m:t>
                              </m:r>
                            </m:e>
                          </m:acc>
                        </m:e>
                        <m:sub>
                          <m:r>
                            <a:rPr lang="en-US" altLang="zh-CN" b="0" i="1" smtClean="0">
                              <a:solidFill>
                                <a:srgbClr val="C00000"/>
                              </a:solidFill>
                              <a:latin typeface="Cambria Math" panose="02040503050406030204" pitchFamily="18" charset="0"/>
                            </a:rPr>
                            <m:t>𝜃</m:t>
                          </m:r>
                        </m:sub>
                      </m:sSub>
                    </m:oMath>
                  </m:oMathPara>
                </a14:m>
                <a:endParaRPr lang="en-US" altLang="zh-CN" dirty="0"/>
              </a:p>
              <a:p>
                <a:pPr marL="0" indent="0">
                  <a:buNone/>
                </a:pPr>
                <a14:m>
                  <m:oMathPara xmlns:m="http://schemas.openxmlformats.org/officeDocument/2006/math">
                    <m:oMathParaPr>
                      <m:jc m:val="centerGroup"/>
                    </m:oMathParaPr>
                    <m:oMath xmlns:m="http://schemas.openxmlformats.org/officeDocument/2006/math">
                      <m:sSub>
                        <m:sSubPr>
                          <m:ctrlPr>
                            <a:rPr lang="en-US" altLang="zh-CN" b="0" i="1" dirty="0" smtClean="0">
                              <a:latin typeface="Cambria Math" panose="02040503050406030204" pitchFamily="18" charset="0"/>
                            </a:rPr>
                          </m:ctrlPr>
                        </m:sSub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𝒞</m:t>
                              </m:r>
                            </m:e>
                          </m:acc>
                        </m:e>
                        <m:sub>
                          <m:r>
                            <a:rPr lang="en-US" altLang="zh-CN" b="0" i="1" dirty="0" smtClean="0">
                              <a:latin typeface="Cambria Math" panose="02040503050406030204" pitchFamily="18" charset="0"/>
                            </a:rPr>
                            <m:t>𝜃</m:t>
                          </m:r>
                        </m:sub>
                      </m:sSub>
                      <m:r>
                        <a:rPr lang="en-US" altLang="zh-CN" b="0" i="1" dirty="0" smtClean="0">
                          <a:latin typeface="Cambria Math" panose="02040503050406030204" pitchFamily="18" charset="0"/>
                        </a:rPr>
                        <m:t>=</m:t>
                      </m:r>
                      <m:d>
                        <m:dPr>
                          <m:begChr m:val="{"/>
                          <m:endChr m:val="}"/>
                          <m:ctrlPr>
                            <a:rPr lang="en-US" altLang="zh-CN" b="0" i="1" dirty="0" smtClean="0">
                              <a:latin typeface="Cambria Math" panose="02040503050406030204" pitchFamily="18" charset="0"/>
                            </a:rPr>
                          </m:ctrlPr>
                        </m:dPr>
                        <m:e>
                          <m:r>
                            <a:rPr lang="en-US" altLang="zh-CN" b="0" i="1" dirty="0" smtClean="0">
                              <a:latin typeface="Cambria Math" panose="02040503050406030204" pitchFamily="18" charset="0"/>
                            </a:rPr>
                            <m:t>𝑎</m:t>
                          </m:r>
                          <m:d>
                            <m:dPr>
                              <m:ctrlPr>
                                <a:rPr lang="en-US" altLang="zh-CN" b="0" i="1" dirty="0" smtClean="0">
                                  <a:latin typeface="Cambria Math" panose="02040503050406030204" pitchFamily="18" charset="0"/>
                                </a:rPr>
                              </m:ctrlPr>
                            </m:dPr>
                            <m:e>
                              <m:r>
                                <a:rPr lang="en-US" altLang="zh-CN" b="0" i="1" dirty="0" smtClean="0">
                                  <a:latin typeface="Cambria Math" panose="02040503050406030204" pitchFamily="18" charset="0"/>
                                </a:rPr>
                                <m:t>𝜃</m:t>
                              </m:r>
                            </m:e>
                          </m:d>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𝑏</m:t>
                          </m:r>
                          <m:d>
                            <m:dPr>
                              <m:ctrlPr>
                                <a:rPr lang="en-US" altLang="zh-CN" b="0" i="1" dirty="0" smtClean="0">
                                  <a:latin typeface="Cambria Math" panose="02040503050406030204" pitchFamily="18" charset="0"/>
                                </a:rPr>
                              </m:ctrlPr>
                            </m:dPr>
                            <m:e>
                              <m:r>
                                <a:rPr lang="en-US" altLang="zh-CN" b="0" i="1" dirty="0" smtClean="0">
                                  <a:latin typeface="Cambria Math" panose="02040503050406030204" pitchFamily="18" charset="0"/>
                                </a:rPr>
                                <m:t>𝜃</m:t>
                              </m:r>
                            </m:e>
                          </m:d>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𝑢</m:t>
                          </m:r>
                          <m:d>
                            <m:dPr>
                              <m:ctrlPr>
                                <a:rPr lang="en-US" altLang="zh-CN" b="0" i="1" dirty="0" smtClean="0">
                                  <a:latin typeface="Cambria Math" panose="02040503050406030204" pitchFamily="18" charset="0"/>
                                </a:rPr>
                              </m:ctrlPr>
                            </m:dPr>
                            <m:e>
                              <m:r>
                                <a:rPr lang="en-US" altLang="zh-CN" b="0" i="1" dirty="0" smtClean="0">
                                  <a:latin typeface="Cambria Math" panose="02040503050406030204" pitchFamily="18" charset="0"/>
                                </a:rPr>
                                <m:t>𝜃</m:t>
                              </m:r>
                            </m:e>
                          </m:d>
                        </m:e>
                        <m:e>
                          <m:d>
                            <m:dPr>
                              <m:ctrlPr>
                                <a:rPr lang="en-US" altLang="zh-CN" b="0" i="1" dirty="0" smtClean="0">
                                  <a:latin typeface="Cambria Math" panose="02040503050406030204" pitchFamily="18" charset="0"/>
                                </a:rPr>
                              </m:ctrlPr>
                            </m:dPr>
                            <m:e>
                              <m:sSup>
                                <m:sSupPr>
                                  <m:ctrlPr>
                                    <a:rPr lang="en-US" altLang="zh-CN" b="0" i="1" dirty="0" smtClean="0">
                                      <a:latin typeface="Cambria Math" panose="02040503050406030204" pitchFamily="18" charset="0"/>
                                    </a:rPr>
                                  </m:ctrlPr>
                                </m:sSupPr>
                                <m:e>
                                  <m:r>
                                    <a:rPr lang="en-US" altLang="zh-CN" b="0" i="1" dirty="0" smtClean="0">
                                      <a:latin typeface="Cambria Math" panose="02040503050406030204" pitchFamily="18" charset="0"/>
                                    </a:rPr>
                                    <m:t>𝑠</m:t>
                                  </m:r>
                                </m:e>
                                <m:sup>
                                  <m:r>
                                    <a:rPr lang="en-US" altLang="zh-CN" b="0" i="1" dirty="0" smtClean="0">
                                      <a:latin typeface="Cambria Math" panose="02040503050406030204" pitchFamily="18" charset="0"/>
                                    </a:rPr>
                                    <m:t>′</m:t>
                                  </m:r>
                                </m:sup>
                              </m:sSup>
                              <m:sSup>
                                <m:sSupPr>
                                  <m:ctrlPr>
                                    <a:rPr lang="en-US" altLang="zh-CN" b="0" i="1" dirty="0" smtClean="0">
                                      <a:latin typeface="Cambria Math" panose="02040503050406030204" pitchFamily="18" charset="0"/>
                                    </a:rPr>
                                  </m:ctrlPr>
                                </m:sSupPr>
                                <m:e>
                                  <m:d>
                                    <m:dPr>
                                      <m:ctrlPr>
                                        <a:rPr lang="en-US" altLang="zh-CN" b="0" i="1" dirty="0" smtClean="0">
                                          <a:latin typeface="Cambria Math" panose="02040503050406030204" pitchFamily="18" charset="0"/>
                                        </a:rPr>
                                      </m:ctrlPr>
                                    </m:dPr>
                                    <m:e>
                                      <m:r>
                                        <a:rPr lang="en-US" altLang="zh-CN" b="0" i="1" dirty="0" smtClean="0">
                                          <a:latin typeface="Cambria Math" panose="02040503050406030204" pitchFamily="18" charset="0"/>
                                        </a:rPr>
                                        <m:t>𝜃</m:t>
                                      </m:r>
                                    </m:e>
                                  </m:d>
                                </m:e>
                                <m:sup>
                                  <m:r>
                                    <a:rPr lang="en-US" altLang="zh-CN" b="0" i="1" dirty="0" smtClean="0">
                                      <a:latin typeface="Cambria Math" panose="02040503050406030204" pitchFamily="18" charset="0"/>
                                    </a:rPr>
                                    <m:t>2</m:t>
                                  </m:r>
                                </m:sup>
                              </m:sSup>
                              <m:r>
                                <a:rPr lang="en-US" altLang="zh-CN" b="0" i="1" dirty="0" smtClean="0">
                                  <a:latin typeface="Cambria Math" panose="02040503050406030204" pitchFamily="18" charset="0"/>
                                </a:rPr>
                                <m:t>𝑏</m:t>
                              </m:r>
                              <m:d>
                                <m:dPr>
                                  <m:ctrlPr>
                                    <a:rPr lang="en-US" altLang="zh-CN" b="0" i="1" dirty="0" smtClean="0">
                                      <a:latin typeface="Cambria Math" panose="02040503050406030204" pitchFamily="18" charset="0"/>
                                    </a:rPr>
                                  </m:ctrlPr>
                                </m:dPr>
                                <m:e>
                                  <m:r>
                                    <a:rPr lang="en-US" altLang="zh-CN" b="0" i="1" dirty="0" smtClean="0">
                                      <a:latin typeface="Cambria Math" panose="02040503050406030204" pitchFamily="18" charset="0"/>
                                    </a:rPr>
                                    <m:t>𝜃</m:t>
                                  </m:r>
                                </m:e>
                              </m:d>
                              <m:r>
                                <a:rPr lang="en-US" altLang="zh-CN" b="0" i="1" dirty="0" smtClean="0">
                                  <a:latin typeface="Cambria Math" panose="02040503050406030204" pitchFamily="18" charset="0"/>
                                </a:rPr>
                                <m:t>,</m:t>
                              </m:r>
                              <m:sSup>
                                <m:sSupPr>
                                  <m:ctrlPr>
                                    <a:rPr lang="en-US" altLang="zh-CN" b="0" i="1" dirty="0" smtClean="0">
                                      <a:latin typeface="Cambria Math" panose="02040503050406030204" pitchFamily="18" charset="0"/>
                                    </a:rPr>
                                  </m:ctrlPr>
                                </m:sSupPr>
                                <m:e>
                                  <m:r>
                                    <a:rPr lang="en-US" altLang="zh-CN" b="0" i="1" dirty="0" smtClean="0">
                                      <a:latin typeface="Cambria Math" panose="02040503050406030204" pitchFamily="18" charset="0"/>
                                    </a:rPr>
                                    <m:t>𝑠</m:t>
                                  </m:r>
                                </m:e>
                                <m:sup>
                                  <m:r>
                                    <a:rPr lang="en-US" altLang="zh-CN" b="0" i="1" dirty="0" smtClean="0">
                                      <a:latin typeface="Cambria Math" panose="02040503050406030204" pitchFamily="18" charset="0"/>
                                    </a:rPr>
                                    <m:t>′</m:t>
                                  </m:r>
                                </m:sup>
                              </m:sSup>
                              <m:d>
                                <m:dPr>
                                  <m:ctrlPr>
                                    <a:rPr lang="en-US" altLang="zh-CN" b="0" i="1" dirty="0" smtClean="0">
                                      <a:latin typeface="Cambria Math" panose="02040503050406030204" pitchFamily="18" charset="0"/>
                                    </a:rPr>
                                  </m:ctrlPr>
                                </m:dPr>
                                <m:e>
                                  <m:r>
                                    <a:rPr lang="en-US" altLang="zh-CN" b="0" i="1" dirty="0" smtClean="0">
                                      <a:latin typeface="Cambria Math" panose="02040503050406030204" pitchFamily="18" charset="0"/>
                                    </a:rPr>
                                    <m:t>𝜃</m:t>
                                  </m:r>
                                </m:e>
                              </m:d>
                              <m:r>
                                <a:rPr lang="en-US" altLang="zh-CN" b="0" i="1" dirty="0" smtClean="0">
                                  <a:latin typeface="Cambria Math" panose="02040503050406030204" pitchFamily="18" charset="0"/>
                                </a:rPr>
                                <m:t>𝑎</m:t>
                              </m:r>
                              <m:d>
                                <m:dPr>
                                  <m:ctrlPr>
                                    <a:rPr lang="en-US" altLang="zh-CN" b="0" i="1" dirty="0" smtClean="0">
                                      <a:latin typeface="Cambria Math" panose="02040503050406030204" pitchFamily="18" charset="0"/>
                                    </a:rPr>
                                  </m:ctrlPr>
                                </m:dPr>
                                <m:e>
                                  <m:r>
                                    <a:rPr lang="en-US" altLang="zh-CN" b="0" i="1" dirty="0" smtClean="0">
                                      <a:latin typeface="Cambria Math" panose="02040503050406030204" pitchFamily="18" charset="0"/>
                                    </a:rPr>
                                    <m:t>𝜃</m:t>
                                  </m:r>
                                </m:e>
                              </m:d>
                              <m:r>
                                <a:rPr lang="en-US" altLang="zh-CN" b="0" i="1" dirty="0" smtClean="0">
                                  <a:latin typeface="Cambria Math" panose="02040503050406030204" pitchFamily="18" charset="0"/>
                                </a:rPr>
                                <m:t>+</m:t>
                              </m:r>
                              <m:sSup>
                                <m:sSupPr>
                                  <m:ctrlPr>
                                    <a:rPr lang="en-US" altLang="zh-CN" b="0" i="1" dirty="0" smtClean="0">
                                      <a:latin typeface="Cambria Math" panose="02040503050406030204" pitchFamily="18" charset="0"/>
                                    </a:rPr>
                                  </m:ctrlPr>
                                </m:sSupPr>
                                <m:e>
                                  <m:r>
                                    <a:rPr lang="en-US" altLang="zh-CN" b="0" i="1" dirty="0" smtClean="0">
                                      <a:latin typeface="Cambria Math" panose="02040503050406030204" pitchFamily="18" charset="0"/>
                                    </a:rPr>
                                    <m:t>𝑠</m:t>
                                  </m:r>
                                </m:e>
                                <m:sup>
                                  <m:r>
                                    <a:rPr lang="en-US" altLang="zh-CN" b="0" i="1" dirty="0" smtClean="0">
                                      <a:latin typeface="Cambria Math" panose="02040503050406030204" pitchFamily="18" charset="0"/>
                                    </a:rPr>
                                    <m:t>′′</m:t>
                                  </m:r>
                                </m:sup>
                              </m:sSup>
                              <m:d>
                                <m:dPr>
                                  <m:ctrlPr>
                                    <a:rPr lang="en-US" altLang="zh-CN" b="0" i="1" dirty="0" smtClean="0">
                                      <a:latin typeface="Cambria Math" panose="02040503050406030204" pitchFamily="18" charset="0"/>
                                    </a:rPr>
                                  </m:ctrlPr>
                                </m:dPr>
                                <m:e>
                                  <m:r>
                                    <a:rPr lang="en-US" altLang="zh-CN" b="0" i="1" dirty="0" smtClean="0">
                                      <a:latin typeface="Cambria Math" panose="02040503050406030204" pitchFamily="18" charset="0"/>
                                    </a:rPr>
                                    <m:t>𝜃</m:t>
                                  </m:r>
                                </m:e>
                              </m:d>
                              <m:r>
                                <a:rPr lang="en-US" altLang="zh-CN" b="0" i="1" dirty="0" smtClean="0">
                                  <a:latin typeface="Cambria Math" panose="02040503050406030204" pitchFamily="18" charset="0"/>
                                </a:rPr>
                                <m:t>𝑏</m:t>
                              </m:r>
                              <m:d>
                                <m:dPr>
                                  <m:ctrlPr>
                                    <a:rPr lang="en-US" altLang="zh-CN" b="0" i="1" dirty="0" smtClean="0">
                                      <a:latin typeface="Cambria Math" panose="02040503050406030204" pitchFamily="18" charset="0"/>
                                    </a:rPr>
                                  </m:ctrlPr>
                                </m:dPr>
                                <m:e>
                                  <m:r>
                                    <a:rPr lang="en-US" altLang="zh-CN" b="0" i="1" dirty="0" smtClean="0">
                                      <a:latin typeface="Cambria Math" panose="02040503050406030204" pitchFamily="18" charset="0"/>
                                    </a:rPr>
                                    <m:t>𝜃</m:t>
                                  </m:r>
                                </m:e>
                              </m:d>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𝑢</m:t>
                              </m:r>
                              <m:d>
                                <m:dPr>
                                  <m:ctrlPr>
                                    <a:rPr lang="en-US" altLang="zh-CN" b="0" i="1" dirty="0" smtClean="0">
                                      <a:latin typeface="Cambria Math" panose="02040503050406030204" pitchFamily="18" charset="0"/>
                                    </a:rPr>
                                  </m:ctrlPr>
                                </m:dPr>
                                <m:e>
                                  <m:r>
                                    <a:rPr lang="en-US" altLang="zh-CN" b="0" i="1" dirty="0" smtClean="0">
                                      <a:latin typeface="Cambria Math" panose="02040503050406030204" pitchFamily="18" charset="0"/>
                                    </a:rPr>
                                    <m:t>𝜃</m:t>
                                  </m:r>
                                </m:e>
                              </m:d>
                            </m:e>
                          </m:d>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𝐶</m:t>
                          </m:r>
                          <m:d>
                            <m:dPr>
                              <m:ctrlPr>
                                <a:rPr lang="en-US" altLang="zh-CN" b="0" i="1" dirty="0" smtClean="0">
                                  <a:latin typeface="Cambria Math" panose="02040503050406030204" pitchFamily="18" charset="0"/>
                                </a:rPr>
                              </m:ctrlPr>
                            </m:dPr>
                            <m:e>
                              <m:r>
                                <a:rPr lang="en-US" altLang="zh-CN" b="0" i="1" dirty="0" smtClean="0">
                                  <a:latin typeface="Cambria Math" panose="02040503050406030204" pitchFamily="18" charset="0"/>
                                </a:rPr>
                                <m:t>𝑠</m:t>
                              </m:r>
                              <m:d>
                                <m:dPr>
                                  <m:ctrlPr>
                                    <a:rPr lang="en-US" altLang="zh-CN" b="0" i="1" dirty="0" smtClean="0">
                                      <a:latin typeface="Cambria Math" panose="02040503050406030204" pitchFamily="18" charset="0"/>
                                    </a:rPr>
                                  </m:ctrlPr>
                                </m:dPr>
                                <m:e>
                                  <m:r>
                                    <a:rPr lang="en-US" altLang="zh-CN" b="0" i="1" dirty="0" smtClean="0">
                                      <a:latin typeface="Cambria Math" panose="02040503050406030204" pitchFamily="18" charset="0"/>
                                    </a:rPr>
                                    <m:t>𝜃</m:t>
                                  </m:r>
                                </m:e>
                              </m:d>
                            </m:e>
                          </m:d>
                        </m:e>
                      </m:d>
                    </m:oMath>
                  </m:oMathPara>
                </a14:m>
                <a:endParaRPr lang="en-US" altLang="zh-CN" dirty="0"/>
              </a:p>
              <a:p>
                <a:pPr>
                  <a:buFont typeface="Arial" panose="020B0604020202020204" pitchFamily="34" charset="0"/>
                  <a:buChar char="•"/>
                </a:pPr>
                <a:r>
                  <a:rPr lang="zh-CN" altLang="en-US" dirty="0"/>
                  <a:t>用参数坐标的变量 </a:t>
                </a:r>
                <a14:m>
                  <m:oMath xmlns:m="http://schemas.openxmlformats.org/officeDocument/2006/math">
                    <m:r>
                      <a:rPr lang="en-US" altLang="zh-CN">
                        <a:latin typeface="Cambria Math" panose="02040503050406030204" pitchFamily="18" charset="0"/>
                      </a:rPr>
                      <m:t>𝑏</m:t>
                    </m:r>
                    <m:d>
                      <m:dPr>
                        <m:ctrlPr>
                          <a:rPr lang="en-US" altLang="zh-CN" i="1">
                            <a:latin typeface="Cambria Math" panose="02040503050406030204" pitchFamily="18" charset="0"/>
                          </a:rPr>
                        </m:ctrlPr>
                      </m:dPr>
                      <m:e>
                        <m:r>
                          <a:rPr lang="en-US" altLang="zh-CN">
                            <a:latin typeface="Cambria Math" panose="02040503050406030204" pitchFamily="18" charset="0"/>
                          </a:rPr>
                          <m:t>𝜃</m:t>
                        </m:r>
                      </m:e>
                    </m:d>
                    <m:r>
                      <a:rPr lang="en-US" altLang="zh-CN">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a:latin typeface="Cambria Math" panose="02040503050406030204" pitchFamily="18" charset="0"/>
                          </a:rPr>
                          <m:t>𝜃</m:t>
                        </m:r>
                      </m:e>
                    </m:acc>
                    <m:sSup>
                      <m:sSupPr>
                        <m:ctrlPr>
                          <a:rPr lang="en-US" altLang="zh-CN" i="1" dirty="0">
                            <a:latin typeface="Cambria Math" panose="02040503050406030204" pitchFamily="18" charset="0"/>
                          </a:rPr>
                        </m:ctrlPr>
                      </m:sSupPr>
                      <m:e>
                        <m:d>
                          <m:dPr>
                            <m:ctrlPr>
                              <a:rPr lang="en-US" altLang="zh-CN" i="1" dirty="0">
                                <a:latin typeface="Cambria Math" panose="02040503050406030204" pitchFamily="18" charset="0"/>
                              </a:rPr>
                            </m:ctrlPr>
                          </m:dPr>
                          <m:e>
                            <m:r>
                              <a:rPr lang="en-US" altLang="zh-CN" dirty="0">
                                <a:latin typeface="Cambria Math" panose="02040503050406030204" pitchFamily="18" charset="0"/>
                              </a:rPr>
                              <m:t>𝑡</m:t>
                            </m:r>
                          </m:e>
                        </m:d>
                      </m:e>
                      <m:sup>
                        <m:r>
                          <a:rPr lang="en-US" altLang="zh-CN" dirty="0">
                            <a:latin typeface="Cambria Math" panose="02040503050406030204" pitchFamily="18" charset="0"/>
                          </a:rPr>
                          <m:t>2</m:t>
                        </m:r>
                      </m:sup>
                    </m:sSup>
                    <m:r>
                      <a:rPr lang="en-US" altLang="zh-CN" dirty="0">
                        <a:latin typeface="Cambria Math" panose="02040503050406030204" pitchFamily="18" charset="0"/>
                      </a:rPr>
                      <m:t>,</m:t>
                    </m:r>
                    <m:r>
                      <a:rPr lang="en-US" altLang="zh-CN" dirty="0">
                        <a:latin typeface="Cambria Math" panose="02040503050406030204" pitchFamily="18" charset="0"/>
                      </a:rPr>
                      <m:t>𝑎</m:t>
                    </m:r>
                    <m:d>
                      <m:dPr>
                        <m:ctrlPr>
                          <a:rPr lang="en-US" altLang="zh-CN" i="1" dirty="0">
                            <a:latin typeface="Cambria Math" panose="02040503050406030204" pitchFamily="18" charset="0"/>
                          </a:rPr>
                        </m:ctrlPr>
                      </m:dPr>
                      <m:e>
                        <m:r>
                          <a:rPr lang="en-US" altLang="zh-CN" dirty="0">
                            <a:latin typeface="Cambria Math" panose="02040503050406030204" pitchFamily="18" charset="0"/>
                          </a:rPr>
                          <m:t>𝜃</m:t>
                        </m:r>
                      </m:e>
                    </m:d>
                    <m:r>
                      <a:rPr lang="en-US" altLang="zh-CN" dirty="0">
                        <a:latin typeface="Cambria Math" panose="02040503050406030204" pitchFamily="18" charset="0"/>
                      </a:rPr>
                      <m:t>=</m:t>
                    </m:r>
                    <m:acc>
                      <m:accPr>
                        <m:chr m:val="̈"/>
                        <m:ctrlPr>
                          <a:rPr lang="en-US" altLang="zh-CN" i="1" dirty="0">
                            <a:latin typeface="Cambria Math" panose="02040503050406030204" pitchFamily="18" charset="0"/>
                          </a:rPr>
                        </m:ctrlPr>
                      </m:accPr>
                      <m:e>
                        <m:r>
                          <a:rPr lang="en-US" altLang="zh-CN" dirty="0">
                            <a:latin typeface="Cambria Math" panose="02040503050406030204" pitchFamily="18" charset="0"/>
                          </a:rPr>
                          <m:t>𝜃</m:t>
                        </m:r>
                      </m:e>
                    </m:acc>
                    <m:d>
                      <m:dPr>
                        <m:ctrlPr>
                          <a:rPr lang="en-US" altLang="zh-CN" i="1" dirty="0">
                            <a:latin typeface="Cambria Math" panose="02040503050406030204" pitchFamily="18" charset="0"/>
                          </a:rPr>
                        </m:ctrlPr>
                      </m:dPr>
                      <m:e>
                        <m:r>
                          <a:rPr lang="en-US" altLang="zh-CN" dirty="0">
                            <a:latin typeface="Cambria Math" panose="02040503050406030204" pitchFamily="18" charset="0"/>
                          </a:rPr>
                          <m:t>𝑡</m:t>
                        </m:r>
                      </m:e>
                    </m:d>
                    <m:r>
                      <a:rPr lang="en-US" altLang="zh-CN" dirty="0">
                        <a:latin typeface="Cambria Math" panose="02040503050406030204" pitchFamily="18" charset="0"/>
                      </a:rPr>
                      <m:t>,</m:t>
                    </m:r>
                    <m:r>
                      <a:rPr lang="en-US" altLang="zh-CN" dirty="0">
                        <a:latin typeface="Cambria Math" panose="02040503050406030204" pitchFamily="18" charset="0"/>
                      </a:rPr>
                      <m:t>𝑢</m:t>
                    </m:r>
                    <m:d>
                      <m:dPr>
                        <m:ctrlPr>
                          <a:rPr lang="en-US" altLang="zh-CN" i="1" dirty="0">
                            <a:latin typeface="Cambria Math" panose="02040503050406030204" pitchFamily="18" charset="0"/>
                          </a:rPr>
                        </m:ctrlPr>
                      </m:dPr>
                      <m:e>
                        <m:r>
                          <a:rPr lang="en-US" altLang="zh-CN" dirty="0">
                            <a:latin typeface="Cambria Math" panose="02040503050406030204" pitchFamily="18" charset="0"/>
                          </a:rPr>
                          <m:t>𝜃</m:t>
                        </m:r>
                      </m:e>
                    </m:d>
                  </m:oMath>
                </a14:m>
                <a:r>
                  <a:rPr lang="zh-CN" altLang="en-US" dirty="0"/>
                  <a:t>重新表述优化问题</a:t>
                </a:r>
                <a:endParaRPr lang="en-US" altLang="zh-CN" dirty="0"/>
              </a:p>
              <a:p>
                <a:pPr marL="0" indent="0">
                  <a:buNone/>
                </a:pPr>
                <a:endParaRPr lang="en-US" altLang="zh-CN" i="1" dirty="0">
                  <a:latin typeface="Cambria Math" panose="02040503050406030204" pitchFamily="18" charset="0"/>
                </a:endParaRPr>
              </a:p>
              <a:p>
                <a:endParaRPr lang="zh-CN" altLang="en-US" dirty="0"/>
              </a:p>
            </p:txBody>
          </p:sp>
        </mc:Choice>
        <mc:Fallback xmlns="">
          <p:sp>
            <p:nvSpPr>
              <p:cNvPr id="5" name="Text Placeholder 4">
                <a:extLst>
                  <a:ext uri="{FF2B5EF4-FFF2-40B4-BE49-F238E27FC236}">
                    <a16:creationId xmlns:a16="http://schemas.microsoft.com/office/drawing/2014/main" id="{FC34DEEE-E46E-4913-BA70-E8F2EC993521}"/>
                  </a:ext>
                </a:extLst>
              </p:cNvPr>
              <p:cNvSpPr>
                <a:spLocks noGrp="1" noRot="1" noChangeAspect="1" noMove="1" noResize="1" noEditPoints="1" noAdjustHandles="1" noChangeArrowheads="1" noChangeShapeType="1" noTextEdit="1"/>
              </p:cNvSpPr>
              <p:nvPr>
                <p:ph type="body" sz="quarter" idx="14"/>
              </p:nvPr>
            </p:nvSpPr>
            <p:spPr>
              <a:xfrm>
                <a:off x="319056" y="766711"/>
                <a:ext cx="11568144" cy="3463914"/>
              </a:xfrm>
              <a:blipFill>
                <a:blip r:embed="rId2"/>
                <a:stretch>
                  <a:fillRect l="-474" b="-352"/>
                </a:stretch>
              </a:blipFill>
            </p:spPr>
            <p:txBody>
              <a:bodyPr/>
              <a:lstStyle/>
              <a:p>
                <a:r>
                  <a:rPr lang="zh-CN" altLang="en-US">
                    <a:noFill/>
                  </a:rPr>
                  <a:t> </a:t>
                </a:r>
              </a:p>
            </p:txBody>
          </p:sp>
        </mc:Fallback>
      </mc:AlternateContent>
      <p:grpSp>
        <p:nvGrpSpPr>
          <p:cNvPr id="6" name="Group 5">
            <a:extLst>
              <a:ext uri="{FF2B5EF4-FFF2-40B4-BE49-F238E27FC236}">
                <a16:creationId xmlns:a16="http://schemas.microsoft.com/office/drawing/2014/main" id="{769B47FB-E924-4846-AFBB-FEB771E7A6F5}"/>
              </a:ext>
            </a:extLst>
          </p:cNvPr>
          <p:cNvGrpSpPr/>
          <p:nvPr/>
        </p:nvGrpSpPr>
        <p:grpSpPr>
          <a:xfrm>
            <a:off x="8485633" y="2469057"/>
            <a:ext cx="3560064" cy="959943"/>
            <a:chOff x="5852160" y="2036065"/>
            <a:chExt cx="3854846" cy="1113445"/>
          </a:xfrm>
        </p:grpSpPr>
        <p:sp>
          <p:nvSpPr>
            <p:cNvPr id="7" name="Rectangle 6">
              <a:extLst>
                <a:ext uri="{FF2B5EF4-FFF2-40B4-BE49-F238E27FC236}">
                  <a16:creationId xmlns:a16="http://schemas.microsoft.com/office/drawing/2014/main" id="{C6AD3EC2-96D3-4AD0-AD3A-7F6D8538F6CC}"/>
                </a:ext>
              </a:extLst>
            </p:cNvPr>
            <p:cNvSpPr/>
            <p:nvPr/>
          </p:nvSpPr>
          <p:spPr>
            <a:xfrm>
              <a:off x="5949696" y="2036065"/>
              <a:ext cx="3585689" cy="75590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7883C70E-DBC6-4C78-8303-73A2E614A11D}"/>
                    </a:ext>
                  </a:extLst>
                </p:cNvPr>
                <p:cNvSpPr txBox="1"/>
                <p:nvPr/>
              </p:nvSpPr>
              <p:spPr>
                <a:xfrm>
                  <a:off x="5852160" y="2036065"/>
                  <a:ext cx="3854846" cy="1113445"/>
                </a:xfrm>
                <a:prstGeom prst="rect">
                  <a:avLst/>
                </a:prstGeom>
                <a:noFill/>
              </p:spPr>
              <p:txBody>
                <a:bodyPr wrap="square" rtlCol="0">
                  <a:spAutoFit/>
                </a:bodyPr>
                <a:lstStyle/>
                <a:p>
                  <a:pPr marL="0" indent="0">
                    <a:buNone/>
                  </a:pPr>
                  <a14:m>
                    <m:oMathPara xmlns:m="http://schemas.openxmlformats.org/officeDocument/2006/math">
                      <m:oMathParaPr>
                        <m:jc m:val="centerGroup"/>
                      </m:oMathParaPr>
                      <m:oMath xmlns:m="http://schemas.openxmlformats.org/officeDocument/2006/math">
                        <m:acc>
                          <m:accPr>
                            <m:chr m:val="̇"/>
                            <m:ctrlPr>
                              <a:rPr lang="en-US" altLang="zh-CN" sz="1600" b="0" i="1" smtClean="0">
                                <a:solidFill>
                                  <a:srgbClr val="002060"/>
                                </a:solidFill>
                                <a:latin typeface="Cambria Math" panose="02040503050406030204" pitchFamily="18" charset="0"/>
                              </a:rPr>
                            </m:ctrlPr>
                          </m:accPr>
                          <m:e>
                            <m:r>
                              <a:rPr lang="en-US" altLang="zh-CN" sz="1600" b="0" i="1" smtClean="0">
                                <a:solidFill>
                                  <a:srgbClr val="002060"/>
                                </a:solidFill>
                                <a:latin typeface="Cambria Math" panose="02040503050406030204" pitchFamily="18" charset="0"/>
                              </a:rPr>
                              <m:t>𝑞</m:t>
                            </m:r>
                          </m:e>
                        </m:acc>
                        <m:d>
                          <m:dPr>
                            <m:ctrlPr>
                              <a:rPr lang="en-US" altLang="zh-CN" sz="1600" b="0" i="1" dirty="0" smtClean="0">
                                <a:solidFill>
                                  <a:srgbClr val="002060"/>
                                </a:solidFill>
                                <a:latin typeface="Cambria Math" panose="02040503050406030204" pitchFamily="18" charset="0"/>
                              </a:rPr>
                            </m:ctrlPr>
                          </m:dPr>
                          <m:e>
                            <m:r>
                              <a:rPr lang="en-US" altLang="zh-CN" sz="1600" b="0" i="1" dirty="0" smtClean="0">
                                <a:solidFill>
                                  <a:srgbClr val="002060"/>
                                </a:solidFill>
                                <a:latin typeface="Cambria Math" panose="02040503050406030204" pitchFamily="18" charset="0"/>
                              </a:rPr>
                              <m:t>𝑡</m:t>
                            </m:r>
                          </m:e>
                        </m:d>
                        <m:r>
                          <a:rPr lang="en-US" altLang="zh-CN" sz="1600" b="0" i="1" dirty="0" smtClean="0">
                            <a:solidFill>
                              <a:srgbClr val="002060"/>
                            </a:solidFill>
                            <a:latin typeface="Cambria Math" panose="02040503050406030204" pitchFamily="18" charset="0"/>
                          </a:rPr>
                          <m:t>=</m:t>
                        </m:r>
                        <m:sSup>
                          <m:sSupPr>
                            <m:ctrlPr>
                              <a:rPr lang="en-US" altLang="zh-CN" sz="1600" b="0" i="1" dirty="0" smtClean="0">
                                <a:solidFill>
                                  <a:srgbClr val="002060"/>
                                </a:solidFill>
                                <a:latin typeface="Cambria Math" panose="02040503050406030204" pitchFamily="18" charset="0"/>
                              </a:rPr>
                            </m:ctrlPr>
                          </m:sSupPr>
                          <m:e>
                            <m:r>
                              <a:rPr lang="en-US" altLang="zh-CN" sz="1600" b="0" i="1" dirty="0" smtClean="0">
                                <a:solidFill>
                                  <a:srgbClr val="002060"/>
                                </a:solidFill>
                                <a:latin typeface="Cambria Math" panose="02040503050406030204" pitchFamily="18" charset="0"/>
                              </a:rPr>
                              <m:t>𝑠</m:t>
                            </m:r>
                          </m:e>
                          <m:sup>
                            <m:r>
                              <a:rPr lang="en-US" altLang="zh-CN" sz="1600" b="0" i="1" dirty="0" smtClean="0">
                                <a:solidFill>
                                  <a:srgbClr val="002060"/>
                                </a:solidFill>
                                <a:latin typeface="Cambria Math" panose="02040503050406030204" pitchFamily="18" charset="0"/>
                              </a:rPr>
                              <m:t>′</m:t>
                            </m:r>
                          </m:sup>
                        </m:sSup>
                        <m:d>
                          <m:dPr>
                            <m:ctrlPr>
                              <a:rPr lang="en-US" altLang="zh-CN" sz="1600" b="0" i="1" dirty="0" smtClean="0">
                                <a:solidFill>
                                  <a:srgbClr val="002060"/>
                                </a:solidFill>
                                <a:latin typeface="Cambria Math" panose="02040503050406030204" pitchFamily="18" charset="0"/>
                              </a:rPr>
                            </m:ctrlPr>
                          </m:dPr>
                          <m:e>
                            <m:r>
                              <a:rPr lang="en-US" altLang="zh-CN" sz="1600" b="0" i="1" dirty="0" smtClean="0">
                                <a:solidFill>
                                  <a:srgbClr val="002060"/>
                                </a:solidFill>
                                <a:latin typeface="Cambria Math" panose="02040503050406030204" pitchFamily="18" charset="0"/>
                              </a:rPr>
                              <m:t>𝜃</m:t>
                            </m:r>
                            <m:d>
                              <m:dPr>
                                <m:ctrlPr>
                                  <a:rPr lang="en-US" altLang="zh-CN" sz="1600" b="0" i="1" dirty="0" smtClean="0">
                                    <a:solidFill>
                                      <a:srgbClr val="002060"/>
                                    </a:solidFill>
                                    <a:latin typeface="Cambria Math" panose="02040503050406030204" pitchFamily="18" charset="0"/>
                                  </a:rPr>
                                </m:ctrlPr>
                              </m:dPr>
                              <m:e>
                                <m:r>
                                  <a:rPr lang="en-US" altLang="zh-CN" sz="1600" b="0" i="1" dirty="0" smtClean="0">
                                    <a:solidFill>
                                      <a:srgbClr val="002060"/>
                                    </a:solidFill>
                                    <a:latin typeface="Cambria Math" panose="02040503050406030204" pitchFamily="18" charset="0"/>
                                  </a:rPr>
                                  <m:t>𝑡</m:t>
                                </m:r>
                              </m:e>
                            </m:d>
                          </m:e>
                        </m:d>
                        <m:acc>
                          <m:accPr>
                            <m:chr m:val="̇"/>
                            <m:ctrlPr>
                              <a:rPr lang="en-US" altLang="zh-CN" sz="1600" b="0" i="1" dirty="0" smtClean="0">
                                <a:solidFill>
                                  <a:srgbClr val="002060"/>
                                </a:solidFill>
                                <a:latin typeface="Cambria Math" panose="02040503050406030204" pitchFamily="18" charset="0"/>
                              </a:rPr>
                            </m:ctrlPr>
                          </m:accPr>
                          <m:e>
                            <m:r>
                              <a:rPr lang="en-US" altLang="zh-CN" sz="1600" b="0" i="1" dirty="0" smtClean="0">
                                <a:solidFill>
                                  <a:srgbClr val="002060"/>
                                </a:solidFill>
                                <a:latin typeface="Cambria Math" panose="02040503050406030204" pitchFamily="18" charset="0"/>
                              </a:rPr>
                              <m:t>𝜃</m:t>
                            </m:r>
                          </m:e>
                        </m:acc>
                        <m:d>
                          <m:dPr>
                            <m:ctrlPr>
                              <a:rPr lang="en-US" altLang="zh-CN" sz="1600" b="0" i="1" dirty="0" smtClean="0">
                                <a:solidFill>
                                  <a:srgbClr val="002060"/>
                                </a:solidFill>
                                <a:latin typeface="Cambria Math" panose="02040503050406030204" pitchFamily="18" charset="0"/>
                              </a:rPr>
                            </m:ctrlPr>
                          </m:dPr>
                          <m:e>
                            <m:r>
                              <a:rPr lang="en-US" altLang="zh-CN" sz="1600" b="0" i="1" dirty="0" smtClean="0">
                                <a:solidFill>
                                  <a:srgbClr val="002060"/>
                                </a:solidFill>
                                <a:latin typeface="Cambria Math" panose="02040503050406030204" pitchFamily="18" charset="0"/>
                              </a:rPr>
                              <m:t>𝑡</m:t>
                            </m:r>
                          </m:e>
                        </m:d>
                      </m:oMath>
                    </m:oMathPara>
                  </a14:m>
                  <a:endParaRPr lang="en-US" altLang="zh-CN" sz="1600" b="0" dirty="0">
                    <a:solidFill>
                      <a:srgbClr val="002060"/>
                    </a:solidFill>
                  </a:endParaRPr>
                </a:p>
                <a:p>
                  <a:pPr marL="0" indent="0">
                    <a:buNone/>
                  </a:pPr>
                  <a14:m>
                    <m:oMathPara xmlns:m="http://schemas.openxmlformats.org/officeDocument/2006/math">
                      <m:oMathParaPr>
                        <m:jc m:val="centerGroup"/>
                      </m:oMathParaPr>
                      <m:oMath xmlns:m="http://schemas.openxmlformats.org/officeDocument/2006/math">
                        <m:acc>
                          <m:accPr>
                            <m:chr m:val="̈"/>
                            <m:ctrlPr>
                              <a:rPr lang="en-US" altLang="zh-CN" sz="1600" b="0" i="1" smtClean="0">
                                <a:solidFill>
                                  <a:srgbClr val="002060"/>
                                </a:solidFill>
                                <a:latin typeface="Cambria Math" panose="02040503050406030204" pitchFamily="18" charset="0"/>
                              </a:rPr>
                            </m:ctrlPr>
                          </m:accPr>
                          <m:e>
                            <m:r>
                              <a:rPr lang="en-US" altLang="zh-CN" sz="1600" b="0" i="1" smtClean="0">
                                <a:solidFill>
                                  <a:srgbClr val="002060"/>
                                </a:solidFill>
                                <a:latin typeface="Cambria Math" panose="02040503050406030204" pitchFamily="18" charset="0"/>
                              </a:rPr>
                              <m:t>𝑞</m:t>
                            </m:r>
                          </m:e>
                        </m:acc>
                        <m:d>
                          <m:dPr>
                            <m:ctrlPr>
                              <a:rPr lang="en-US" altLang="zh-CN" sz="1600" b="0" i="1" dirty="0" smtClean="0">
                                <a:solidFill>
                                  <a:srgbClr val="002060"/>
                                </a:solidFill>
                                <a:latin typeface="Cambria Math" panose="02040503050406030204" pitchFamily="18" charset="0"/>
                              </a:rPr>
                            </m:ctrlPr>
                          </m:dPr>
                          <m:e>
                            <m:r>
                              <a:rPr lang="en-US" altLang="zh-CN" sz="1600" b="0" i="1" dirty="0" smtClean="0">
                                <a:solidFill>
                                  <a:srgbClr val="002060"/>
                                </a:solidFill>
                                <a:latin typeface="Cambria Math" panose="02040503050406030204" pitchFamily="18" charset="0"/>
                              </a:rPr>
                              <m:t>𝑡</m:t>
                            </m:r>
                          </m:e>
                        </m:d>
                        <m:r>
                          <a:rPr lang="en-US" altLang="zh-CN" sz="1600" b="0" i="1" dirty="0" smtClean="0">
                            <a:solidFill>
                              <a:srgbClr val="002060"/>
                            </a:solidFill>
                            <a:latin typeface="Cambria Math" panose="02040503050406030204" pitchFamily="18" charset="0"/>
                          </a:rPr>
                          <m:t>=</m:t>
                        </m:r>
                        <m:sSup>
                          <m:sSupPr>
                            <m:ctrlPr>
                              <a:rPr lang="en-US" altLang="zh-CN" sz="1600" b="0" i="1" dirty="0" smtClean="0">
                                <a:solidFill>
                                  <a:srgbClr val="002060"/>
                                </a:solidFill>
                                <a:latin typeface="Cambria Math" panose="02040503050406030204" pitchFamily="18" charset="0"/>
                              </a:rPr>
                            </m:ctrlPr>
                          </m:sSupPr>
                          <m:e>
                            <m:r>
                              <a:rPr lang="en-US" altLang="zh-CN" sz="1600" b="0" i="1" dirty="0" smtClean="0">
                                <a:solidFill>
                                  <a:srgbClr val="002060"/>
                                </a:solidFill>
                                <a:latin typeface="Cambria Math" panose="02040503050406030204" pitchFamily="18" charset="0"/>
                              </a:rPr>
                              <m:t>𝑠</m:t>
                            </m:r>
                          </m:e>
                          <m:sup>
                            <m:r>
                              <a:rPr lang="en-US" altLang="zh-CN" sz="1600" b="0" i="1" dirty="0" smtClean="0">
                                <a:solidFill>
                                  <a:srgbClr val="002060"/>
                                </a:solidFill>
                                <a:latin typeface="Cambria Math" panose="02040503050406030204" pitchFamily="18" charset="0"/>
                              </a:rPr>
                              <m:t>′</m:t>
                            </m:r>
                          </m:sup>
                        </m:sSup>
                        <m:d>
                          <m:dPr>
                            <m:ctrlPr>
                              <a:rPr lang="en-US" altLang="zh-CN" sz="1600" b="0" i="1" dirty="0" smtClean="0">
                                <a:solidFill>
                                  <a:srgbClr val="002060"/>
                                </a:solidFill>
                                <a:latin typeface="Cambria Math" panose="02040503050406030204" pitchFamily="18" charset="0"/>
                              </a:rPr>
                            </m:ctrlPr>
                          </m:dPr>
                          <m:e>
                            <m:r>
                              <a:rPr lang="en-US" altLang="zh-CN" sz="1600" b="0" i="1" dirty="0" smtClean="0">
                                <a:solidFill>
                                  <a:srgbClr val="002060"/>
                                </a:solidFill>
                                <a:latin typeface="Cambria Math" panose="02040503050406030204" pitchFamily="18" charset="0"/>
                              </a:rPr>
                              <m:t>𝜃</m:t>
                            </m:r>
                            <m:d>
                              <m:dPr>
                                <m:ctrlPr>
                                  <a:rPr lang="en-US" altLang="zh-CN" sz="1600" b="0" i="1" dirty="0" smtClean="0">
                                    <a:solidFill>
                                      <a:srgbClr val="002060"/>
                                    </a:solidFill>
                                    <a:latin typeface="Cambria Math" panose="02040503050406030204" pitchFamily="18" charset="0"/>
                                  </a:rPr>
                                </m:ctrlPr>
                              </m:dPr>
                              <m:e>
                                <m:r>
                                  <a:rPr lang="en-US" altLang="zh-CN" sz="1600" b="0" i="1" dirty="0" smtClean="0">
                                    <a:solidFill>
                                      <a:srgbClr val="002060"/>
                                    </a:solidFill>
                                    <a:latin typeface="Cambria Math" panose="02040503050406030204" pitchFamily="18" charset="0"/>
                                  </a:rPr>
                                  <m:t>𝑡</m:t>
                                </m:r>
                              </m:e>
                            </m:d>
                          </m:e>
                        </m:d>
                        <m:acc>
                          <m:accPr>
                            <m:chr m:val="̈"/>
                            <m:ctrlPr>
                              <a:rPr lang="en-US" altLang="zh-CN" sz="1600" b="0" i="1" dirty="0" smtClean="0">
                                <a:solidFill>
                                  <a:srgbClr val="002060"/>
                                </a:solidFill>
                                <a:latin typeface="Cambria Math" panose="02040503050406030204" pitchFamily="18" charset="0"/>
                              </a:rPr>
                            </m:ctrlPr>
                          </m:accPr>
                          <m:e>
                            <m:r>
                              <a:rPr lang="en-US" altLang="zh-CN" sz="1600" b="0" i="1" dirty="0" smtClean="0">
                                <a:solidFill>
                                  <a:srgbClr val="002060"/>
                                </a:solidFill>
                                <a:latin typeface="Cambria Math" panose="02040503050406030204" pitchFamily="18" charset="0"/>
                              </a:rPr>
                              <m:t>𝜃</m:t>
                            </m:r>
                          </m:e>
                        </m:acc>
                        <m:d>
                          <m:dPr>
                            <m:ctrlPr>
                              <a:rPr lang="en-US" altLang="zh-CN" sz="1600" b="0" i="1" dirty="0" smtClean="0">
                                <a:solidFill>
                                  <a:srgbClr val="002060"/>
                                </a:solidFill>
                                <a:latin typeface="Cambria Math" panose="02040503050406030204" pitchFamily="18" charset="0"/>
                              </a:rPr>
                            </m:ctrlPr>
                          </m:dPr>
                          <m:e>
                            <m:r>
                              <a:rPr lang="en-US" altLang="zh-CN" sz="1600" b="0" i="1" dirty="0" smtClean="0">
                                <a:solidFill>
                                  <a:srgbClr val="002060"/>
                                </a:solidFill>
                                <a:latin typeface="Cambria Math" panose="02040503050406030204" pitchFamily="18" charset="0"/>
                              </a:rPr>
                              <m:t>𝑡</m:t>
                            </m:r>
                          </m:e>
                        </m:d>
                        <m:r>
                          <a:rPr lang="en-US" altLang="zh-CN" sz="1600" b="0" i="1" dirty="0" smtClean="0">
                            <a:solidFill>
                              <a:srgbClr val="002060"/>
                            </a:solidFill>
                            <a:latin typeface="Cambria Math" panose="02040503050406030204" pitchFamily="18" charset="0"/>
                          </a:rPr>
                          <m:t>+</m:t>
                        </m:r>
                        <m:sSup>
                          <m:sSupPr>
                            <m:ctrlPr>
                              <a:rPr lang="en-US" altLang="zh-CN" sz="1600" b="0" i="1" dirty="0" smtClean="0">
                                <a:solidFill>
                                  <a:srgbClr val="002060"/>
                                </a:solidFill>
                                <a:latin typeface="Cambria Math" panose="02040503050406030204" pitchFamily="18" charset="0"/>
                              </a:rPr>
                            </m:ctrlPr>
                          </m:sSupPr>
                          <m:e>
                            <m:r>
                              <a:rPr lang="en-US" altLang="zh-CN" sz="1600" b="0" i="1" dirty="0" smtClean="0">
                                <a:solidFill>
                                  <a:srgbClr val="002060"/>
                                </a:solidFill>
                                <a:latin typeface="Cambria Math" panose="02040503050406030204" pitchFamily="18" charset="0"/>
                              </a:rPr>
                              <m:t>𝑠</m:t>
                            </m:r>
                          </m:e>
                          <m:sup>
                            <m:r>
                              <a:rPr lang="en-US" altLang="zh-CN" sz="1600" b="0" i="1" dirty="0" smtClean="0">
                                <a:solidFill>
                                  <a:srgbClr val="002060"/>
                                </a:solidFill>
                                <a:latin typeface="Cambria Math" panose="02040503050406030204" pitchFamily="18" charset="0"/>
                              </a:rPr>
                              <m:t>′′</m:t>
                            </m:r>
                          </m:sup>
                        </m:sSup>
                        <m:d>
                          <m:dPr>
                            <m:ctrlPr>
                              <a:rPr lang="en-US" altLang="zh-CN" sz="1600" b="0" i="1" dirty="0" smtClean="0">
                                <a:solidFill>
                                  <a:srgbClr val="002060"/>
                                </a:solidFill>
                                <a:latin typeface="Cambria Math" panose="02040503050406030204" pitchFamily="18" charset="0"/>
                              </a:rPr>
                            </m:ctrlPr>
                          </m:dPr>
                          <m:e>
                            <m:r>
                              <a:rPr lang="en-US" altLang="zh-CN" sz="1600" b="0" i="1" dirty="0" smtClean="0">
                                <a:solidFill>
                                  <a:srgbClr val="002060"/>
                                </a:solidFill>
                                <a:latin typeface="Cambria Math" panose="02040503050406030204" pitchFamily="18" charset="0"/>
                              </a:rPr>
                              <m:t>𝜃</m:t>
                            </m:r>
                            <m:d>
                              <m:dPr>
                                <m:ctrlPr>
                                  <a:rPr lang="en-US" altLang="zh-CN" sz="1600" b="0" i="1" dirty="0" smtClean="0">
                                    <a:solidFill>
                                      <a:srgbClr val="002060"/>
                                    </a:solidFill>
                                    <a:latin typeface="Cambria Math" panose="02040503050406030204" pitchFamily="18" charset="0"/>
                                  </a:rPr>
                                </m:ctrlPr>
                              </m:dPr>
                              <m:e>
                                <m:r>
                                  <a:rPr lang="en-US" altLang="zh-CN" sz="1600" b="0" i="1" dirty="0" smtClean="0">
                                    <a:solidFill>
                                      <a:srgbClr val="002060"/>
                                    </a:solidFill>
                                    <a:latin typeface="Cambria Math" panose="02040503050406030204" pitchFamily="18" charset="0"/>
                                  </a:rPr>
                                  <m:t>𝑡</m:t>
                                </m:r>
                              </m:e>
                            </m:d>
                          </m:e>
                        </m:d>
                        <m:acc>
                          <m:accPr>
                            <m:chr m:val="̇"/>
                            <m:ctrlPr>
                              <a:rPr lang="en-US" altLang="zh-CN" sz="1600" b="0" i="1" dirty="0" smtClean="0">
                                <a:solidFill>
                                  <a:srgbClr val="002060"/>
                                </a:solidFill>
                                <a:latin typeface="Cambria Math" panose="02040503050406030204" pitchFamily="18" charset="0"/>
                              </a:rPr>
                            </m:ctrlPr>
                          </m:accPr>
                          <m:e>
                            <m:r>
                              <a:rPr lang="en-US" altLang="zh-CN" sz="1600" b="0" i="1" dirty="0" smtClean="0">
                                <a:solidFill>
                                  <a:srgbClr val="002060"/>
                                </a:solidFill>
                                <a:latin typeface="Cambria Math" panose="02040503050406030204" pitchFamily="18" charset="0"/>
                              </a:rPr>
                              <m:t>𝜃</m:t>
                            </m:r>
                          </m:e>
                        </m:acc>
                        <m:sSup>
                          <m:sSupPr>
                            <m:ctrlPr>
                              <a:rPr lang="en-US" altLang="zh-CN" sz="1600" b="0" i="1" dirty="0" smtClean="0">
                                <a:solidFill>
                                  <a:srgbClr val="002060"/>
                                </a:solidFill>
                                <a:latin typeface="Cambria Math" panose="02040503050406030204" pitchFamily="18" charset="0"/>
                              </a:rPr>
                            </m:ctrlPr>
                          </m:sSupPr>
                          <m:e>
                            <m:d>
                              <m:dPr>
                                <m:ctrlPr>
                                  <a:rPr lang="en-US" altLang="zh-CN" sz="1600" b="0" i="1" dirty="0" smtClean="0">
                                    <a:solidFill>
                                      <a:srgbClr val="002060"/>
                                    </a:solidFill>
                                    <a:latin typeface="Cambria Math" panose="02040503050406030204" pitchFamily="18" charset="0"/>
                                  </a:rPr>
                                </m:ctrlPr>
                              </m:dPr>
                              <m:e>
                                <m:r>
                                  <a:rPr lang="en-US" altLang="zh-CN" sz="1600" b="0" i="1" dirty="0" smtClean="0">
                                    <a:solidFill>
                                      <a:srgbClr val="002060"/>
                                    </a:solidFill>
                                    <a:latin typeface="Cambria Math" panose="02040503050406030204" pitchFamily="18" charset="0"/>
                                  </a:rPr>
                                  <m:t>𝑡</m:t>
                                </m:r>
                              </m:e>
                            </m:d>
                          </m:e>
                          <m:sup>
                            <m:r>
                              <a:rPr lang="en-US" altLang="zh-CN" sz="1600" b="0" i="1" dirty="0" smtClean="0">
                                <a:solidFill>
                                  <a:srgbClr val="002060"/>
                                </a:solidFill>
                                <a:latin typeface="Cambria Math" panose="02040503050406030204" pitchFamily="18" charset="0"/>
                              </a:rPr>
                              <m:t>2</m:t>
                            </m:r>
                          </m:sup>
                        </m:sSup>
                      </m:oMath>
                    </m:oMathPara>
                  </a14:m>
                  <a:endParaRPr lang="en-US" altLang="zh-CN" sz="1600" b="0" dirty="0">
                    <a:solidFill>
                      <a:srgbClr val="FFC000"/>
                    </a:solidFill>
                  </a:endParaRPr>
                </a:p>
                <a:p>
                  <a:endParaRPr lang="zh-CN" altLang="en-US" dirty="0"/>
                </a:p>
              </p:txBody>
            </p:sp>
          </mc:Choice>
          <mc:Fallback xmlns="">
            <p:sp>
              <p:nvSpPr>
                <p:cNvPr id="8" name="TextBox 7">
                  <a:extLst>
                    <a:ext uri="{FF2B5EF4-FFF2-40B4-BE49-F238E27FC236}">
                      <a16:creationId xmlns:a16="http://schemas.microsoft.com/office/drawing/2014/main" id="{7883C70E-DBC6-4C78-8303-73A2E614A11D}"/>
                    </a:ext>
                  </a:extLst>
                </p:cNvPr>
                <p:cNvSpPr txBox="1">
                  <a:spLocks noRot="1" noChangeAspect="1" noMove="1" noResize="1" noEditPoints="1" noAdjustHandles="1" noChangeArrowheads="1" noChangeShapeType="1" noTextEdit="1"/>
                </p:cNvSpPr>
                <p:nvPr/>
              </p:nvSpPr>
              <p:spPr>
                <a:xfrm>
                  <a:off x="5852160" y="2036065"/>
                  <a:ext cx="3854846" cy="1113445"/>
                </a:xfrm>
                <a:prstGeom prst="rect">
                  <a:avLst/>
                </a:prstGeom>
                <a:blipFill>
                  <a:blip r:embed="rId3"/>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C5278B4-7D2D-4026-BEFD-20AA71671607}"/>
                  </a:ext>
                </a:extLst>
              </p:cNvPr>
              <p:cNvSpPr txBox="1"/>
              <p:nvPr/>
            </p:nvSpPr>
            <p:spPr>
              <a:xfrm>
                <a:off x="5888736" y="4404704"/>
                <a:ext cx="5998464" cy="145142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unc>
                        <m:funcPr>
                          <m:ctrlPr>
                            <a:rPr lang="en-US" altLang="zh-CN" sz="2000" i="1" smtClean="0">
                              <a:solidFill>
                                <a:schemeClr val="accent2"/>
                              </a:solidFill>
                              <a:latin typeface="Cambria Math" panose="02040503050406030204" pitchFamily="18" charset="0"/>
                            </a:rPr>
                          </m:ctrlPr>
                        </m:funcPr>
                        <m:fName>
                          <m:limLow>
                            <m:limLowPr>
                              <m:ctrlPr>
                                <a:rPr lang="en-US" altLang="zh-CN" sz="2000" i="1" smtClean="0">
                                  <a:solidFill>
                                    <a:schemeClr val="accent2"/>
                                  </a:solidFill>
                                  <a:latin typeface="Cambria Math" panose="02040503050406030204" pitchFamily="18" charset="0"/>
                                </a:rPr>
                              </m:ctrlPr>
                            </m:limLowPr>
                            <m:e>
                              <m:r>
                                <m:rPr>
                                  <m:sty m:val="p"/>
                                </m:rPr>
                                <a:rPr lang="en-US" altLang="zh-CN" sz="2000" i="0" smtClean="0">
                                  <a:solidFill>
                                    <a:schemeClr val="accent2"/>
                                  </a:solidFill>
                                  <a:latin typeface="Cambria Math" panose="02040503050406030204" pitchFamily="18" charset="0"/>
                                </a:rPr>
                                <m:t>min</m:t>
                              </m:r>
                              <m:r>
                                <m:rPr>
                                  <m:sty m:val="p"/>
                                </m:rPr>
                                <a:rPr lang="en-US" altLang="zh-CN" sz="2000" b="0" i="0" smtClean="0">
                                  <a:solidFill>
                                    <a:schemeClr val="accent2"/>
                                  </a:solidFill>
                                  <a:latin typeface="Cambria Math" panose="02040503050406030204" pitchFamily="18" charset="0"/>
                                </a:rPr>
                                <m:t>imize</m:t>
                              </m:r>
                            </m:e>
                            <m:lim>
                              <m:r>
                                <a:rPr lang="en-US" altLang="zh-CN" sz="2000" b="0" i="1" smtClean="0">
                                  <a:solidFill>
                                    <a:schemeClr val="accent2"/>
                                  </a:solidFill>
                                  <a:latin typeface="Cambria Math" panose="02040503050406030204" pitchFamily="18" charset="0"/>
                                </a:rPr>
                                <m:t>𝑏</m:t>
                              </m:r>
                              <m:r>
                                <a:rPr lang="en-US" altLang="zh-CN" sz="2000" b="0" i="1" smtClean="0">
                                  <a:solidFill>
                                    <a:schemeClr val="accent2"/>
                                  </a:solidFill>
                                  <a:latin typeface="Cambria Math" panose="02040503050406030204" pitchFamily="18" charset="0"/>
                                </a:rPr>
                                <m:t>,</m:t>
                              </m:r>
                              <m:r>
                                <a:rPr lang="en-US" altLang="zh-CN" sz="2000" b="0" i="1" smtClean="0">
                                  <a:solidFill>
                                    <a:schemeClr val="accent2"/>
                                  </a:solidFill>
                                  <a:latin typeface="Cambria Math" panose="02040503050406030204" pitchFamily="18" charset="0"/>
                                </a:rPr>
                                <m:t>𝑎</m:t>
                              </m:r>
                              <m:r>
                                <a:rPr lang="en-US" altLang="zh-CN" sz="2000" b="0" i="1" smtClean="0">
                                  <a:solidFill>
                                    <a:schemeClr val="accent2"/>
                                  </a:solidFill>
                                  <a:latin typeface="Cambria Math" panose="02040503050406030204" pitchFamily="18" charset="0"/>
                                </a:rPr>
                                <m:t>,</m:t>
                              </m:r>
                              <m:r>
                                <a:rPr lang="en-US" altLang="zh-CN" sz="2000" b="0" i="1" smtClean="0">
                                  <a:solidFill>
                                    <a:schemeClr val="accent2"/>
                                  </a:solidFill>
                                  <a:latin typeface="Cambria Math" panose="02040503050406030204" pitchFamily="18" charset="0"/>
                                </a:rPr>
                                <m:t>𝑢</m:t>
                              </m:r>
                            </m:lim>
                          </m:limLow>
                        </m:fName>
                        <m:e>
                          <m:nary>
                            <m:naryPr>
                              <m:ctrlPr>
                                <a:rPr lang="en-US" altLang="zh-CN" sz="2000" i="1" dirty="0">
                                  <a:solidFill>
                                    <a:schemeClr val="accent2"/>
                                  </a:solidFill>
                                  <a:latin typeface="Cambria Math" panose="02040503050406030204" pitchFamily="18" charset="0"/>
                                </a:rPr>
                              </m:ctrlPr>
                            </m:naryPr>
                            <m:sub>
                              <m:r>
                                <a:rPr lang="en-US" altLang="zh-CN" sz="2000" i="1" dirty="0">
                                  <a:solidFill>
                                    <a:schemeClr val="accent2"/>
                                  </a:solidFill>
                                  <a:latin typeface="Cambria Math" panose="02040503050406030204" pitchFamily="18" charset="0"/>
                                </a:rPr>
                                <m:t>0</m:t>
                              </m:r>
                            </m:sub>
                            <m:sup>
                              <m:r>
                                <a:rPr lang="en-US" altLang="zh-CN" sz="2000" i="1" dirty="0">
                                  <a:solidFill>
                                    <a:schemeClr val="accent2"/>
                                  </a:solidFill>
                                  <a:latin typeface="Cambria Math" panose="02040503050406030204" pitchFamily="18" charset="0"/>
                                </a:rPr>
                                <m:t>1</m:t>
                              </m:r>
                            </m:sup>
                            <m:e>
                              <m:r>
                                <a:rPr lang="en-US" altLang="zh-CN" sz="2000" i="1" dirty="0">
                                  <a:solidFill>
                                    <a:schemeClr val="accent2"/>
                                  </a:solidFill>
                                  <a:latin typeface="Cambria Math" panose="02040503050406030204" pitchFamily="18" charset="0"/>
                                </a:rPr>
                                <m:t>𝑏</m:t>
                              </m:r>
                              <m:sSup>
                                <m:sSupPr>
                                  <m:ctrlPr>
                                    <a:rPr lang="en-US" altLang="zh-CN" sz="2000" i="1" dirty="0">
                                      <a:solidFill>
                                        <a:schemeClr val="accent2"/>
                                      </a:solidFill>
                                      <a:latin typeface="Cambria Math" panose="02040503050406030204" pitchFamily="18" charset="0"/>
                                    </a:rPr>
                                  </m:ctrlPr>
                                </m:sSupPr>
                                <m:e>
                                  <m:d>
                                    <m:dPr>
                                      <m:ctrlPr>
                                        <a:rPr lang="en-US" altLang="zh-CN" sz="2000" i="1" dirty="0">
                                          <a:solidFill>
                                            <a:schemeClr val="accent2"/>
                                          </a:solidFill>
                                          <a:latin typeface="Cambria Math" panose="02040503050406030204" pitchFamily="18" charset="0"/>
                                        </a:rPr>
                                      </m:ctrlPr>
                                    </m:dPr>
                                    <m:e>
                                      <m:r>
                                        <a:rPr lang="en-US" altLang="zh-CN" sz="2000" i="1" dirty="0">
                                          <a:solidFill>
                                            <a:schemeClr val="accent2"/>
                                          </a:solidFill>
                                          <a:latin typeface="Cambria Math" panose="02040503050406030204" pitchFamily="18" charset="0"/>
                                        </a:rPr>
                                        <m:t>𝜃</m:t>
                                      </m:r>
                                    </m:e>
                                  </m:d>
                                </m:e>
                                <m:sup>
                                  <m:r>
                                    <a:rPr lang="en-US" altLang="zh-CN" sz="2000" i="1" dirty="0">
                                      <a:solidFill>
                                        <a:schemeClr val="accent2"/>
                                      </a:solidFill>
                                      <a:latin typeface="Cambria Math" panose="02040503050406030204" pitchFamily="18" charset="0"/>
                                    </a:rPr>
                                    <m:t>−</m:t>
                                  </m:r>
                                  <m:f>
                                    <m:fPr>
                                      <m:ctrlPr>
                                        <a:rPr lang="en-US" altLang="zh-CN" sz="2000" i="1" dirty="0">
                                          <a:solidFill>
                                            <a:schemeClr val="accent2"/>
                                          </a:solidFill>
                                          <a:latin typeface="Cambria Math" panose="02040503050406030204" pitchFamily="18" charset="0"/>
                                        </a:rPr>
                                      </m:ctrlPr>
                                    </m:fPr>
                                    <m:num>
                                      <m:r>
                                        <a:rPr lang="en-US" altLang="zh-CN" sz="2000" i="1" dirty="0">
                                          <a:solidFill>
                                            <a:schemeClr val="accent2"/>
                                          </a:solidFill>
                                          <a:latin typeface="Cambria Math" panose="02040503050406030204" pitchFamily="18" charset="0"/>
                                        </a:rPr>
                                        <m:t>1</m:t>
                                      </m:r>
                                    </m:num>
                                    <m:den>
                                      <m:r>
                                        <a:rPr lang="en-US" altLang="zh-CN" sz="2000" i="1" dirty="0">
                                          <a:solidFill>
                                            <a:schemeClr val="accent2"/>
                                          </a:solidFill>
                                          <a:latin typeface="Cambria Math" panose="02040503050406030204" pitchFamily="18" charset="0"/>
                                        </a:rPr>
                                        <m:t>2</m:t>
                                      </m:r>
                                    </m:den>
                                  </m:f>
                                </m:sup>
                              </m:sSup>
                              <m:r>
                                <a:rPr lang="en-US" altLang="zh-CN" sz="2000" i="1" dirty="0">
                                  <a:solidFill>
                                    <a:schemeClr val="accent2"/>
                                  </a:solidFill>
                                  <a:latin typeface="Cambria Math" panose="02040503050406030204" pitchFamily="18" charset="0"/>
                                </a:rPr>
                                <m:t>𝑑</m:t>
                              </m:r>
                              <m:r>
                                <a:rPr lang="en-US" altLang="zh-CN" sz="2000" i="1" dirty="0">
                                  <a:solidFill>
                                    <a:schemeClr val="accent2"/>
                                  </a:solidFill>
                                  <a:latin typeface="Cambria Math" panose="02040503050406030204" pitchFamily="18" charset="0"/>
                                </a:rPr>
                                <m:t>𝜃</m:t>
                              </m:r>
                            </m:e>
                          </m:nary>
                        </m:e>
                      </m:func>
                    </m:oMath>
                  </m:oMathPara>
                </a14:m>
                <a:endParaRPr lang="en-US" altLang="zh-CN" sz="2000" i="1" dirty="0">
                  <a:solidFill>
                    <a:schemeClr val="accent2"/>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zh-CN" sz="2000" i="1">
                          <a:solidFill>
                            <a:schemeClr val="accent2"/>
                          </a:solidFill>
                          <a:latin typeface="Cambria Math" panose="02040503050406030204" pitchFamily="18" charset="0"/>
                        </a:rPr>
                        <m:t>𝑠𝑢𝑏𝑗𝑒𝑐𝑡</m:t>
                      </m:r>
                      <m:r>
                        <a:rPr lang="en-US" altLang="zh-CN" sz="2000" i="1">
                          <a:solidFill>
                            <a:schemeClr val="accent2"/>
                          </a:solidFill>
                          <a:latin typeface="Cambria Math" panose="02040503050406030204" pitchFamily="18" charset="0"/>
                        </a:rPr>
                        <m:t> </m:t>
                      </m:r>
                      <m:r>
                        <a:rPr lang="en-US" altLang="zh-CN" sz="2000" i="1">
                          <a:solidFill>
                            <a:schemeClr val="accent2"/>
                          </a:solidFill>
                          <a:latin typeface="Cambria Math" panose="02040503050406030204" pitchFamily="18" charset="0"/>
                        </a:rPr>
                        <m:t>𝑡𝑜</m:t>
                      </m:r>
                      <m:r>
                        <a:rPr lang="en-US" altLang="zh-CN" sz="2000" i="1">
                          <a:solidFill>
                            <a:schemeClr val="accent2"/>
                          </a:solidFill>
                          <a:latin typeface="Cambria Math" panose="02040503050406030204" pitchFamily="18" charset="0"/>
                        </a:rPr>
                        <m:t>:</m:t>
                      </m:r>
                      <m:acc>
                        <m:accPr>
                          <m:chr m:val="̃"/>
                          <m:ctrlPr>
                            <a:rPr lang="en-US" altLang="zh-CN" sz="2000" i="1">
                              <a:solidFill>
                                <a:schemeClr val="accent2"/>
                              </a:solidFill>
                              <a:latin typeface="Cambria Math" panose="02040503050406030204" pitchFamily="18" charset="0"/>
                            </a:rPr>
                          </m:ctrlPr>
                        </m:accPr>
                        <m:e>
                          <m:r>
                            <a:rPr lang="en-US" altLang="zh-CN" sz="2000" i="1">
                              <a:solidFill>
                                <a:schemeClr val="accent2"/>
                              </a:solidFill>
                              <a:latin typeface="Cambria Math" panose="02040503050406030204" pitchFamily="18" charset="0"/>
                            </a:rPr>
                            <m:t>𝑅</m:t>
                          </m:r>
                        </m:e>
                      </m:acc>
                      <m:d>
                        <m:dPr>
                          <m:ctrlPr>
                            <a:rPr lang="en-US" altLang="zh-CN" sz="2000" i="1" dirty="0">
                              <a:solidFill>
                                <a:schemeClr val="accent2"/>
                              </a:solidFill>
                              <a:latin typeface="Cambria Math" panose="02040503050406030204" pitchFamily="18" charset="0"/>
                            </a:rPr>
                          </m:ctrlPr>
                        </m:dPr>
                        <m:e>
                          <m:r>
                            <a:rPr lang="en-US" altLang="zh-CN" sz="2000" i="1" dirty="0">
                              <a:solidFill>
                                <a:schemeClr val="accent2"/>
                              </a:solidFill>
                              <a:latin typeface="Cambria Math" panose="02040503050406030204" pitchFamily="18" charset="0"/>
                            </a:rPr>
                            <m:t>𝜃</m:t>
                          </m:r>
                        </m:e>
                      </m:d>
                      <m:r>
                        <a:rPr lang="en-US" altLang="zh-CN" sz="2000" i="1" dirty="0">
                          <a:solidFill>
                            <a:schemeClr val="accent2"/>
                          </a:solidFill>
                          <a:latin typeface="Cambria Math" panose="02040503050406030204" pitchFamily="18" charset="0"/>
                        </a:rPr>
                        <m:t>𝑢</m:t>
                      </m:r>
                      <m:r>
                        <a:rPr lang="en-US" altLang="zh-CN" sz="2000" i="1" dirty="0">
                          <a:solidFill>
                            <a:schemeClr val="accent2"/>
                          </a:solidFill>
                          <a:latin typeface="Cambria Math" panose="02040503050406030204" pitchFamily="18" charset="0"/>
                        </a:rPr>
                        <m:t>=</m:t>
                      </m:r>
                      <m:acc>
                        <m:accPr>
                          <m:chr m:val="̃"/>
                          <m:ctrlPr>
                            <a:rPr lang="en-US" altLang="zh-CN" sz="2000" i="1" dirty="0">
                              <a:solidFill>
                                <a:schemeClr val="accent2"/>
                              </a:solidFill>
                              <a:latin typeface="Cambria Math" panose="02040503050406030204" pitchFamily="18" charset="0"/>
                            </a:rPr>
                          </m:ctrlPr>
                        </m:accPr>
                        <m:e>
                          <m:r>
                            <a:rPr lang="en-US" altLang="zh-CN" sz="2000" i="1" dirty="0">
                              <a:solidFill>
                                <a:schemeClr val="accent2"/>
                              </a:solidFill>
                              <a:latin typeface="Cambria Math" panose="02040503050406030204" pitchFamily="18" charset="0"/>
                            </a:rPr>
                            <m:t>𝑚</m:t>
                          </m:r>
                        </m:e>
                      </m:acc>
                      <m:d>
                        <m:dPr>
                          <m:ctrlPr>
                            <a:rPr lang="en-US" altLang="zh-CN" sz="2000" i="1" dirty="0">
                              <a:solidFill>
                                <a:schemeClr val="accent2"/>
                              </a:solidFill>
                              <a:latin typeface="Cambria Math" panose="02040503050406030204" pitchFamily="18" charset="0"/>
                            </a:rPr>
                          </m:ctrlPr>
                        </m:dPr>
                        <m:e>
                          <m:r>
                            <a:rPr lang="en-US" altLang="zh-CN" sz="2000" i="1" dirty="0">
                              <a:solidFill>
                                <a:schemeClr val="accent2"/>
                              </a:solidFill>
                              <a:latin typeface="Cambria Math" panose="02040503050406030204" pitchFamily="18" charset="0"/>
                            </a:rPr>
                            <m:t>𝜃</m:t>
                          </m:r>
                        </m:e>
                      </m:d>
                      <m:r>
                        <a:rPr lang="en-US" altLang="zh-CN" sz="2000" i="1" dirty="0">
                          <a:solidFill>
                            <a:schemeClr val="accent2"/>
                          </a:solidFill>
                          <a:latin typeface="Cambria Math" panose="02040503050406030204" pitchFamily="18" charset="0"/>
                        </a:rPr>
                        <m:t>𝑎</m:t>
                      </m:r>
                      <m:d>
                        <m:dPr>
                          <m:ctrlPr>
                            <a:rPr lang="en-US" altLang="zh-CN" sz="2000" i="1" dirty="0">
                              <a:solidFill>
                                <a:schemeClr val="accent2"/>
                              </a:solidFill>
                              <a:latin typeface="Cambria Math" panose="02040503050406030204" pitchFamily="18" charset="0"/>
                            </a:rPr>
                          </m:ctrlPr>
                        </m:dPr>
                        <m:e>
                          <m:r>
                            <a:rPr lang="en-US" altLang="zh-CN" sz="2000" i="1" dirty="0">
                              <a:solidFill>
                                <a:schemeClr val="accent2"/>
                              </a:solidFill>
                              <a:latin typeface="Cambria Math" panose="02040503050406030204" pitchFamily="18" charset="0"/>
                            </a:rPr>
                            <m:t>𝜃</m:t>
                          </m:r>
                        </m:e>
                      </m:d>
                      <m:r>
                        <a:rPr lang="en-US" altLang="zh-CN" sz="2000" i="1" dirty="0">
                          <a:solidFill>
                            <a:schemeClr val="accent2"/>
                          </a:solidFill>
                          <a:latin typeface="Cambria Math" panose="02040503050406030204" pitchFamily="18" charset="0"/>
                        </a:rPr>
                        <m:t>+</m:t>
                      </m:r>
                      <m:acc>
                        <m:accPr>
                          <m:chr m:val="̃"/>
                          <m:ctrlPr>
                            <a:rPr lang="en-US" altLang="zh-CN" sz="2000" i="1" dirty="0">
                              <a:solidFill>
                                <a:schemeClr val="accent2"/>
                              </a:solidFill>
                              <a:latin typeface="Cambria Math" panose="02040503050406030204" pitchFamily="18" charset="0"/>
                            </a:rPr>
                          </m:ctrlPr>
                        </m:accPr>
                        <m:e>
                          <m:r>
                            <a:rPr lang="en-US" altLang="zh-CN" sz="2000" i="1" dirty="0">
                              <a:solidFill>
                                <a:schemeClr val="accent2"/>
                              </a:solidFill>
                              <a:latin typeface="Cambria Math" panose="02040503050406030204" pitchFamily="18" charset="0"/>
                            </a:rPr>
                            <m:t>𝑐</m:t>
                          </m:r>
                        </m:e>
                      </m:acc>
                      <m:d>
                        <m:dPr>
                          <m:ctrlPr>
                            <a:rPr lang="en-US" altLang="zh-CN" sz="2000" i="1" dirty="0">
                              <a:solidFill>
                                <a:schemeClr val="accent2"/>
                              </a:solidFill>
                              <a:latin typeface="Cambria Math" panose="02040503050406030204" pitchFamily="18" charset="0"/>
                            </a:rPr>
                          </m:ctrlPr>
                        </m:dPr>
                        <m:e>
                          <m:r>
                            <a:rPr lang="en-US" altLang="zh-CN" sz="2000" i="1" dirty="0">
                              <a:solidFill>
                                <a:schemeClr val="accent2"/>
                              </a:solidFill>
                              <a:latin typeface="Cambria Math" panose="02040503050406030204" pitchFamily="18" charset="0"/>
                            </a:rPr>
                            <m:t>𝜃</m:t>
                          </m:r>
                        </m:e>
                      </m:d>
                      <m:r>
                        <a:rPr lang="en-US" altLang="zh-CN" sz="2000" i="1" dirty="0">
                          <a:solidFill>
                            <a:schemeClr val="accent2"/>
                          </a:solidFill>
                          <a:latin typeface="Cambria Math" panose="02040503050406030204" pitchFamily="18" charset="0"/>
                        </a:rPr>
                        <m:t>𝑏</m:t>
                      </m:r>
                      <m:d>
                        <m:dPr>
                          <m:ctrlPr>
                            <a:rPr lang="en-US" altLang="zh-CN" sz="2000" i="1" dirty="0">
                              <a:solidFill>
                                <a:schemeClr val="accent2"/>
                              </a:solidFill>
                              <a:latin typeface="Cambria Math" panose="02040503050406030204" pitchFamily="18" charset="0"/>
                            </a:rPr>
                          </m:ctrlPr>
                        </m:dPr>
                        <m:e>
                          <m:r>
                            <a:rPr lang="en-US" altLang="zh-CN" sz="2000" i="1" dirty="0">
                              <a:solidFill>
                                <a:schemeClr val="accent2"/>
                              </a:solidFill>
                              <a:latin typeface="Cambria Math" panose="02040503050406030204" pitchFamily="18" charset="0"/>
                            </a:rPr>
                            <m:t>𝜃</m:t>
                          </m:r>
                        </m:e>
                      </m:d>
                      <m:r>
                        <a:rPr lang="en-US" altLang="zh-CN" sz="2000" i="1" dirty="0">
                          <a:solidFill>
                            <a:schemeClr val="accent2"/>
                          </a:solidFill>
                          <a:latin typeface="Cambria Math" panose="02040503050406030204" pitchFamily="18" charset="0"/>
                        </a:rPr>
                        <m:t>+</m:t>
                      </m:r>
                      <m:acc>
                        <m:accPr>
                          <m:chr m:val="̃"/>
                          <m:ctrlPr>
                            <a:rPr lang="en-US" altLang="zh-CN" sz="2000" i="1" dirty="0">
                              <a:solidFill>
                                <a:schemeClr val="accent2"/>
                              </a:solidFill>
                              <a:latin typeface="Cambria Math" panose="02040503050406030204" pitchFamily="18" charset="0"/>
                            </a:rPr>
                          </m:ctrlPr>
                        </m:accPr>
                        <m:e>
                          <m:r>
                            <a:rPr lang="en-US" altLang="zh-CN" sz="2000" i="1" dirty="0">
                              <a:solidFill>
                                <a:schemeClr val="accent2"/>
                              </a:solidFill>
                              <a:latin typeface="Cambria Math" panose="02040503050406030204" pitchFamily="18" charset="0"/>
                            </a:rPr>
                            <m:t>𝑑</m:t>
                          </m:r>
                        </m:e>
                      </m:acc>
                      <m:d>
                        <m:dPr>
                          <m:ctrlPr>
                            <a:rPr lang="en-US" altLang="zh-CN" sz="2000" i="1" dirty="0">
                              <a:solidFill>
                                <a:schemeClr val="accent2"/>
                              </a:solidFill>
                              <a:latin typeface="Cambria Math" panose="02040503050406030204" pitchFamily="18" charset="0"/>
                            </a:rPr>
                          </m:ctrlPr>
                        </m:dPr>
                        <m:e>
                          <m:r>
                            <a:rPr lang="en-US" altLang="zh-CN" sz="2000" i="1" dirty="0">
                              <a:solidFill>
                                <a:schemeClr val="accent2"/>
                              </a:solidFill>
                              <a:latin typeface="Cambria Math" panose="02040503050406030204" pitchFamily="18" charset="0"/>
                            </a:rPr>
                            <m:t>𝜃</m:t>
                          </m:r>
                        </m:e>
                      </m:d>
                    </m:oMath>
                  </m:oMathPara>
                </a14:m>
                <a:endParaRPr lang="en-US" altLang="zh-CN" sz="2000" i="1" dirty="0">
                  <a:solidFill>
                    <a:schemeClr val="accent2"/>
                  </a:solidFill>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d>
                        <m:dPr>
                          <m:ctrlPr>
                            <a:rPr lang="en-US" altLang="zh-CN" sz="2000" i="1">
                              <a:solidFill>
                                <a:schemeClr val="accent2"/>
                              </a:solidFill>
                              <a:latin typeface="Cambria Math" panose="02040503050406030204" pitchFamily="18" charset="0"/>
                            </a:rPr>
                          </m:ctrlPr>
                        </m:dPr>
                        <m:e>
                          <m:r>
                            <a:rPr lang="en-US" altLang="zh-CN" sz="2000" i="1">
                              <a:solidFill>
                                <a:schemeClr val="accent2"/>
                              </a:solidFill>
                              <a:latin typeface="Cambria Math" panose="02040503050406030204" pitchFamily="18" charset="0"/>
                            </a:rPr>
                            <m:t>𝑏</m:t>
                          </m:r>
                          <m:d>
                            <m:dPr>
                              <m:ctrlPr>
                                <a:rPr lang="en-US" altLang="zh-CN" sz="2000" i="1">
                                  <a:solidFill>
                                    <a:schemeClr val="accent2"/>
                                  </a:solidFill>
                                  <a:latin typeface="Cambria Math" panose="02040503050406030204" pitchFamily="18" charset="0"/>
                                </a:rPr>
                              </m:ctrlPr>
                            </m:dPr>
                            <m:e>
                              <m:r>
                                <a:rPr lang="en-US" altLang="zh-CN" sz="2000" i="1">
                                  <a:solidFill>
                                    <a:schemeClr val="accent2"/>
                                  </a:solidFill>
                                  <a:latin typeface="Cambria Math" panose="02040503050406030204" pitchFamily="18" charset="0"/>
                                </a:rPr>
                                <m:t>𝜃</m:t>
                              </m:r>
                            </m:e>
                          </m:d>
                          <m:r>
                            <a:rPr lang="en-US" altLang="zh-CN" sz="2000" i="1">
                              <a:solidFill>
                                <a:schemeClr val="accent2"/>
                              </a:solidFill>
                              <a:latin typeface="Cambria Math" panose="02040503050406030204" pitchFamily="18" charset="0"/>
                            </a:rPr>
                            <m:t>,</m:t>
                          </m:r>
                          <m:r>
                            <a:rPr lang="en-US" altLang="zh-CN" sz="2000" i="1">
                              <a:solidFill>
                                <a:schemeClr val="accent2"/>
                              </a:solidFill>
                              <a:latin typeface="Cambria Math" panose="02040503050406030204" pitchFamily="18" charset="0"/>
                            </a:rPr>
                            <m:t>𝑎</m:t>
                          </m:r>
                          <m:d>
                            <m:dPr>
                              <m:ctrlPr>
                                <a:rPr lang="en-US" altLang="zh-CN" sz="2000" i="1">
                                  <a:solidFill>
                                    <a:schemeClr val="accent2"/>
                                  </a:solidFill>
                                  <a:latin typeface="Cambria Math" panose="02040503050406030204" pitchFamily="18" charset="0"/>
                                </a:rPr>
                              </m:ctrlPr>
                            </m:dPr>
                            <m:e>
                              <m:r>
                                <a:rPr lang="en-US" altLang="zh-CN" sz="2000" i="1">
                                  <a:solidFill>
                                    <a:schemeClr val="accent2"/>
                                  </a:solidFill>
                                  <a:latin typeface="Cambria Math" panose="02040503050406030204" pitchFamily="18" charset="0"/>
                                </a:rPr>
                                <m:t>𝜃</m:t>
                              </m:r>
                            </m:e>
                          </m:d>
                          <m:r>
                            <a:rPr lang="en-US" altLang="zh-CN" sz="2000" i="1">
                              <a:solidFill>
                                <a:schemeClr val="accent2"/>
                              </a:solidFill>
                              <a:latin typeface="Cambria Math" panose="02040503050406030204" pitchFamily="18" charset="0"/>
                            </a:rPr>
                            <m:t>,</m:t>
                          </m:r>
                          <m:r>
                            <a:rPr lang="en-US" altLang="zh-CN" sz="2000" i="1">
                              <a:solidFill>
                                <a:schemeClr val="accent2"/>
                              </a:solidFill>
                              <a:latin typeface="Cambria Math" panose="02040503050406030204" pitchFamily="18" charset="0"/>
                            </a:rPr>
                            <m:t>𝑢</m:t>
                          </m:r>
                          <m:d>
                            <m:dPr>
                              <m:ctrlPr>
                                <a:rPr lang="en-US" altLang="zh-CN" sz="2000" i="1">
                                  <a:solidFill>
                                    <a:schemeClr val="accent2"/>
                                  </a:solidFill>
                                  <a:latin typeface="Cambria Math" panose="02040503050406030204" pitchFamily="18" charset="0"/>
                                </a:rPr>
                              </m:ctrlPr>
                            </m:dPr>
                            <m:e>
                              <m:r>
                                <a:rPr lang="en-US" altLang="zh-CN" sz="2000" i="1">
                                  <a:solidFill>
                                    <a:schemeClr val="accent2"/>
                                  </a:solidFill>
                                  <a:latin typeface="Cambria Math" panose="02040503050406030204" pitchFamily="18" charset="0"/>
                                </a:rPr>
                                <m:t>𝜃</m:t>
                              </m:r>
                            </m:e>
                          </m:d>
                        </m:e>
                      </m:d>
                      <m:r>
                        <a:rPr lang="en-US" altLang="zh-CN" sz="2000" i="1">
                          <a:solidFill>
                            <a:schemeClr val="accent2"/>
                          </a:solidFill>
                          <a:latin typeface="Cambria Math" panose="02040503050406030204" pitchFamily="18" charset="0"/>
                        </a:rPr>
                        <m:t>∈</m:t>
                      </m:r>
                      <m:sSub>
                        <m:sSubPr>
                          <m:ctrlPr>
                            <a:rPr lang="en-US" altLang="zh-CN" sz="2000" i="1">
                              <a:solidFill>
                                <a:schemeClr val="accent2"/>
                              </a:solidFill>
                              <a:latin typeface="Cambria Math" panose="02040503050406030204" pitchFamily="18" charset="0"/>
                            </a:rPr>
                          </m:ctrlPr>
                        </m:sSubPr>
                        <m:e>
                          <m:acc>
                            <m:accPr>
                              <m:chr m:val="̃"/>
                              <m:ctrlPr>
                                <a:rPr lang="en-US" altLang="zh-CN" sz="2000" i="1">
                                  <a:solidFill>
                                    <a:schemeClr val="accent2"/>
                                  </a:solidFill>
                                  <a:latin typeface="Cambria Math" panose="02040503050406030204" pitchFamily="18" charset="0"/>
                                </a:rPr>
                              </m:ctrlPr>
                            </m:accPr>
                            <m:e>
                              <m:r>
                                <a:rPr lang="en-US" altLang="zh-CN" sz="2000" i="1">
                                  <a:solidFill>
                                    <a:schemeClr val="accent2"/>
                                  </a:solidFill>
                                  <a:latin typeface="Cambria Math" panose="02040503050406030204" pitchFamily="18" charset="0"/>
                                </a:rPr>
                                <m:t>𝒞</m:t>
                              </m:r>
                            </m:e>
                          </m:acc>
                        </m:e>
                        <m:sub>
                          <m:r>
                            <a:rPr lang="en-US" altLang="zh-CN" sz="2000" i="1">
                              <a:solidFill>
                                <a:schemeClr val="accent2"/>
                              </a:solidFill>
                              <a:latin typeface="Cambria Math" panose="02040503050406030204" pitchFamily="18" charset="0"/>
                            </a:rPr>
                            <m:t>𝜃</m:t>
                          </m:r>
                        </m:sub>
                      </m:sSub>
                    </m:oMath>
                  </m:oMathPara>
                </a14:m>
                <a:endParaRPr lang="zh-CN" altLang="en-US" sz="2000" i="1" dirty="0">
                  <a:solidFill>
                    <a:schemeClr val="accent2"/>
                  </a:solidFill>
                  <a:latin typeface="Cambria Math" panose="02040503050406030204" pitchFamily="18" charset="0"/>
                </a:endParaRPr>
              </a:p>
            </p:txBody>
          </p:sp>
        </mc:Choice>
        <mc:Fallback xmlns="">
          <p:sp>
            <p:nvSpPr>
              <p:cNvPr id="9" name="TextBox 8">
                <a:extLst>
                  <a:ext uri="{FF2B5EF4-FFF2-40B4-BE49-F238E27FC236}">
                    <a16:creationId xmlns:a16="http://schemas.microsoft.com/office/drawing/2014/main" id="{8C5278B4-7D2D-4026-BEFD-20AA71671607}"/>
                  </a:ext>
                </a:extLst>
              </p:cNvPr>
              <p:cNvSpPr txBox="1">
                <a:spLocks noRot="1" noChangeAspect="1" noMove="1" noResize="1" noEditPoints="1" noAdjustHandles="1" noChangeArrowheads="1" noChangeShapeType="1" noTextEdit="1"/>
              </p:cNvSpPr>
              <p:nvPr/>
            </p:nvSpPr>
            <p:spPr>
              <a:xfrm>
                <a:off x="5888736" y="4404704"/>
                <a:ext cx="5998464" cy="1451423"/>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9C584454-5EC5-41C7-943F-23B3756D1052}"/>
                  </a:ext>
                </a:extLst>
              </p:cNvPr>
              <p:cNvSpPr txBox="1"/>
              <p:nvPr/>
            </p:nvSpPr>
            <p:spPr>
              <a:xfrm>
                <a:off x="221911" y="4798627"/>
                <a:ext cx="5374217" cy="1292662"/>
              </a:xfrm>
              <a:prstGeom prst="rect">
                <a:avLst/>
              </a:prstGeom>
              <a:noFill/>
            </p:spPr>
            <p:txBody>
              <a:bodyPr wrap="square" rtlCol="0">
                <a:spAutoFit/>
              </a:bodyPr>
              <a:lstStyle/>
              <a:p>
                <a:pPr marL="0" indent="0">
                  <a:buNone/>
                </a:pPr>
                <a14:m>
                  <m:oMathPara xmlns:m="http://schemas.openxmlformats.org/officeDocument/2006/math">
                    <m:oMathParaPr>
                      <m:jc m:val="centerGroup"/>
                    </m:oMathParaPr>
                    <m:oMath xmlns:m="http://schemas.openxmlformats.org/officeDocument/2006/math">
                      <m:r>
                        <a:rPr lang="en-US" altLang="zh-CN" sz="2000" i="1">
                          <a:solidFill>
                            <a:schemeClr val="accent2"/>
                          </a:solidFill>
                          <a:latin typeface="Cambria Math" panose="02040503050406030204" pitchFamily="18" charset="0"/>
                        </a:rPr>
                        <m:t>𝑚𝑖𝑛𝑖𝑚𝑖𝑧𝑒</m:t>
                      </m:r>
                      <m:r>
                        <a:rPr lang="en-US" altLang="zh-CN" sz="2000" i="1">
                          <a:solidFill>
                            <a:schemeClr val="accent2"/>
                          </a:solidFill>
                          <a:latin typeface="Cambria Math" panose="02040503050406030204" pitchFamily="18" charset="0"/>
                        </a:rPr>
                        <m:t>:</m:t>
                      </m:r>
                      <m:r>
                        <a:rPr lang="en-US" altLang="zh-CN" sz="2000" i="1">
                          <a:solidFill>
                            <a:schemeClr val="accent2"/>
                          </a:solidFill>
                          <a:latin typeface="Cambria Math" panose="02040503050406030204" pitchFamily="18" charset="0"/>
                        </a:rPr>
                        <m:t>𝑇</m:t>
                      </m:r>
                    </m:oMath>
                  </m:oMathPara>
                </a14:m>
                <a:endParaRPr lang="en-US" altLang="zh-CN" sz="2000" i="1" dirty="0">
                  <a:solidFill>
                    <a:schemeClr val="accent2"/>
                  </a:solidFill>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altLang="zh-CN" sz="2000" i="1">
                          <a:solidFill>
                            <a:schemeClr val="accent2"/>
                          </a:solidFill>
                          <a:latin typeface="Cambria Math" panose="02040503050406030204" pitchFamily="18" charset="0"/>
                        </a:rPr>
                        <m:t>𝑠𝑢𝑏𝑗𝑒𝑐𝑡</m:t>
                      </m:r>
                      <m:r>
                        <a:rPr lang="en-US" altLang="zh-CN" sz="2000" i="1">
                          <a:solidFill>
                            <a:schemeClr val="accent2"/>
                          </a:solidFill>
                          <a:latin typeface="Cambria Math" panose="02040503050406030204" pitchFamily="18" charset="0"/>
                        </a:rPr>
                        <m:t> </m:t>
                      </m:r>
                      <m:r>
                        <a:rPr lang="en-US" altLang="zh-CN" sz="2000" i="1">
                          <a:solidFill>
                            <a:schemeClr val="accent2"/>
                          </a:solidFill>
                          <a:latin typeface="Cambria Math" panose="02040503050406030204" pitchFamily="18" charset="0"/>
                        </a:rPr>
                        <m:t>𝑡𝑜</m:t>
                      </m:r>
                      <m:r>
                        <a:rPr lang="en-US" altLang="zh-CN" sz="2000" i="1">
                          <a:solidFill>
                            <a:schemeClr val="accent2"/>
                          </a:solidFill>
                          <a:latin typeface="Cambria Math" panose="02040503050406030204" pitchFamily="18" charset="0"/>
                        </a:rPr>
                        <m:t>:</m:t>
                      </m:r>
                      <m:r>
                        <a:rPr lang="en-US" altLang="zh-CN" sz="2000" i="1">
                          <a:solidFill>
                            <a:schemeClr val="accent2"/>
                          </a:solidFill>
                          <a:latin typeface="Cambria Math" panose="02040503050406030204" pitchFamily="18" charset="0"/>
                        </a:rPr>
                        <m:t>𝑅</m:t>
                      </m:r>
                      <m:d>
                        <m:dPr>
                          <m:ctrlPr>
                            <a:rPr lang="en-US" altLang="zh-CN" sz="2000" i="1">
                              <a:solidFill>
                                <a:schemeClr val="accent2"/>
                              </a:solidFill>
                              <a:latin typeface="Cambria Math" panose="02040503050406030204" pitchFamily="18" charset="0"/>
                            </a:rPr>
                          </m:ctrlPr>
                        </m:dPr>
                        <m:e>
                          <m:r>
                            <a:rPr lang="en-US" altLang="zh-CN" sz="2000" i="1">
                              <a:solidFill>
                                <a:schemeClr val="accent2"/>
                              </a:solidFill>
                              <a:latin typeface="Cambria Math" panose="02040503050406030204" pitchFamily="18" charset="0"/>
                            </a:rPr>
                            <m:t>𝑞</m:t>
                          </m:r>
                        </m:e>
                      </m:d>
                      <m:r>
                        <a:rPr lang="en-US" altLang="zh-CN" sz="2000" i="1">
                          <a:solidFill>
                            <a:schemeClr val="accent2"/>
                          </a:solidFill>
                          <a:latin typeface="Cambria Math" panose="02040503050406030204" pitchFamily="18" charset="0"/>
                        </a:rPr>
                        <m:t>𝑢</m:t>
                      </m:r>
                      <m:r>
                        <a:rPr lang="en-US" altLang="zh-CN" sz="2000" i="1">
                          <a:solidFill>
                            <a:schemeClr val="accent2"/>
                          </a:solidFill>
                          <a:latin typeface="Cambria Math" panose="02040503050406030204" pitchFamily="18" charset="0"/>
                        </a:rPr>
                        <m:t>=</m:t>
                      </m:r>
                      <m:r>
                        <a:rPr lang="en-US" altLang="zh-CN" sz="2000" i="1">
                          <a:solidFill>
                            <a:schemeClr val="accent2"/>
                          </a:solidFill>
                          <a:latin typeface="Cambria Math" panose="02040503050406030204" pitchFamily="18" charset="0"/>
                        </a:rPr>
                        <m:t>𝑀</m:t>
                      </m:r>
                      <m:d>
                        <m:dPr>
                          <m:ctrlPr>
                            <a:rPr lang="en-US" altLang="zh-CN" sz="2000" i="1">
                              <a:solidFill>
                                <a:schemeClr val="accent2"/>
                              </a:solidFill>
                              <a:latin typeface="Cambria Math" panose="02040503050406030204" pitchFamily="18" charset="0"/>
                            </a:rPr>
                          </m:ctrlPr>
                        </m:dPr>
                        <m:e>
                          <m:r>
                            <a:rPr lang="en-US" altLang="zh-CN" sz="2000" i="1">
                              <a:solidFill>
                                <a:schemeClr val="accent2"/>
                              </a:solidFill>
                              <a:latin typeface="Cambria Math" panose="02040503050406030204" pitchFamily="18" charset="0"/>
                            </a:rPr>
                            <m:t>𝑞</m:t>
                          </m:r>
                        </m:e>
                      </m:d>
                      <m:acc>
                        <m:accPr>
                          <m:chr m:val="̈"/>
                          <m:ctrlPr>
                            <a:rPr lang="en-US" altLang="zh-CN" sz="2000" i="1">
                              <a:solidFill>
                                <a:schemeClr val="accent2"/>
                              </a:solidFill>
                              <a:latin typeface="Cambria Math" panose="02040503050406030204" pitchFamily="18" charset="0"/>
                            </a:rPr>
                          </m:ctrlPr>
                        </m:accPr>
                        <m:e>
                          <m:r>
                            <a:rPr lang="en-US" altLang="zh-CN" sz="2000" i="1">
                              <a:solidFill>
                                <a:schemeClr val="accent2"/>
                              </a:solidFill>
                              <a:latin typeface="Cambria Math" panose="02040503050406030204" pitchFamily="18" charset="0"/>
                            </a:rPr>
                            <m:t>𝑞</m:t>
                          </m:r>
                        </m:e>
                      </m:acc>
                      <m:r>
                        <a:rPr lang="en-US" altLang="zh-CN" sz="2000" i="1" dirty="0">
                          <a:solidFill>
                            <a:schemeClr val="accent2"/>
                          </a:solidFill>
                          <a:latin typeface="Cambria Math" panose="02040503050406030204" pitchFamily="18" charset="0"/>
                        </a:rPr>
                        <m:t>+</m:t>
                      </m:r>
                      <m:r>
                        <a:rPr lang="en-US" altLang="zh-CN" sz="2000" i="1" dirty="0">
                          <a:solidFill>
                            <a:schemeClr val="accent2"/>
                          </a:solidFill>
                          <a:latin typeface="Cambria Math" panose="02040503050406030204" pitchFamily="18" charset="0"/>
                        </a:rPr>
                        <m:t>𝐶</m:t>
                      </m:r>
                      <m:d>
                        <m:dPr>
                          <m:ctrlPr>
                            <a:rPr lang="en-US" altLang="zh-CN" sz="2000" i="1" dirty="0">
                              <a:solidFill>
                                <a:schemeClr val="accent2"/>
                              </a:solidFill>
                              <a:latin typeface="Cambria Math" panose="02040503050406030204" pitchFamily="18" charset="0"/>
                            </a:rPr>
                          </m:ctrlPr>
                        </m:dPr>
                        <m:e>
                          <m:r>
                            <a:rPr lang="en-US" altLang="zh-CN" sz="2000" i="1" dirty="0">
                              <a:solidFill>
                                <a:schemeClr val="accent2"/>
                              </a:solidFill>
                              <a:latin typeface="Cambria Math" panose="02040503050406030204" pitchFamily="18" charset="0"/>
                            </a:rPr>
                            <m:t>𝑞</m:t>
                          </m:r>
                          <m:r>
                            <a:rPr lang="en-US" altLang="zh-CN" sz="2000" i="1" dirty="0">
                              <a:solidFill>
                                <a:schemeClr val="accent2"/>
                              </a:solidFill>
                              <a:latin typeface="Cambria Math" panose="02040503050406030204" pitchFamily="18" charset="0"/>
                            </a:rPr>
                            <m:t>,</m:t>
                          </m:r>
                          <m:acc>
                            <m:accPr>
                              <m:chr m:val="̇"/>
                              <m:ctrlPr>
                                <a:rPr lang="en-US" altLang="zh-CN" sz="2000" i="1" dirty="0">
                                  <a:solidFill>
                                    <a:schemeClr val="accent2"/>
                                  </a:solidFill>
                                  <a:latin typeface="Cambria Math" panose="02040503050406030204" pitchFamily="18" charset="0"/>
                                </a:rPr>
                              </m:ctrlPr>
                            </m:accPr>
                            <m:e>
                              <m:r>
                                <a:rPr lang="en-US" altLang="zh-CN" sz="2000" i="1" dirty="0">
                                  <a:solidFill>
                                    <a:schemeClr val="accent2"/>
                                  </a:solidFill>
                                  <a:latin typeface="Cambria Math" panose="02040503050406030204" pitchFamily="18" charset="0"/>
                                </a:rPr>
                                <m:t>𝑞</m:t>
                              </m:r>
                            </m:e>
                          </m:acc>
                        </m:e>
                      </m:d>
                      <m:acc>
                        <m:accPr>
                          <m:chr m:val="̇"/>
                          <m:ctrlPr>
                            <a:rPr lang="en-US" altLang="zh-CN" sz="2000" i="1" dirty="0">
                              <a:solidFill>
                                <a:schemeClr val="accent2"/>
                              </a:solidFill>
                              <a:latin typeface="Cambria Math" panose="02040503050406030204" pitchFamily="18" charset="0"/>
                            </a:rPr>
                          </m:ctrlPr>
                        </m:accPr>
                        <m:e>
                          <m:r>
                            <a:rPr lang="en-US" altLang="zh-CN" sz="2000" i="1" dirty="0">
                              <a:solidFill>
                                <a:schemeClr val="accent2"/>
                              </a:solidFill>
                              <a:latin typeface="Cambria Math" panose="02040503050406030204" pitchFamily="18" charset="0"/>
                            </a:rPr>
                            <m:t>𝑞</m:t>
                          </m:r>
                        </m:e>
                      </m:acc>
                      <m:r>
                        <a:rPr lang="en-US" altLang="zh-CN" sz="2000" i="1" dirty="0">
                          <a:solidFill>
                            <a:schemeClr val="accent2"/>
                          </a:solidFill>
                          <a:latin typeface="Cambria Math" panose="02040503050406030204" pitchFamily="18" charset="0"/>
                        </a:rPr>
                        <m:t>+</m:t>
                      </m:r>
                      <m:r>
                        <a:rPr lang="en-US" altLang="zh-CN" sz="2000" i="1" dirty="0">
                          <a:solidFill>
                            <a:schemeClr val="accent2"/>
                          </a:solidFill>
                          <a:latin typeface="Cambria Math" panose="02040503050406030204" pitchFamily="18" charset="0"/>
                        </a:rPr>
                        <m:t>𝑑</m:t>
                      </m:r>
                      <m:r>
                        <a:rPr lang="en-US" altLang="zh-CN" sz="2000" i="1" dirty="0">
                          <a:solidFill>
                            <a:schemeClr val="accent2"/>
                          </a:solidFill>
                          <a:latin typeface="Cambria Math" panose="02040503050406030204" pitchFamily="18" charset="0"/>
                        </a:rPr>
                        <m:t>(</m:t>
                      </m:r>
                      <m:r>
                        <a:rPr lang="en-US" altLang="zh-CN" sz="2000" i="1" dirty="0">
                          <a:solidFill>
                            <a:schemeClr val="accent2"/>
                          </a:solidFill>
                          <a:latin typeface="Cambria Math" panose="02040503050406030204" pitchFamily="18" charset="0"/>
                        </a:rPr>
                        <m:t>𝑞</m:t>
                      </m:r>
                      <m:r>
                        <a:rPr lang="en-US" altLang="zh-CN" sz="2000" i="1" dirty="0">
                          <a:solidFill>
                            <a:schemeClr val="accent2"/>
                          </a:solidFill>
                          <a:latin typeface="Cambria Math" panose="02040503050406030204" pitchFamily="18" charset="0"/>
                        </a:rPr>
                        <m:t>)</m:t>
                      </m:r>
                    </m:oMath>
                  </m:oMathPara>
                </a14:m>
                <a:endParaRPr lang="en-US" altLang="zh-CN" sz="2000" i="1" dirty="0">
                  <a:solidFill>
                    <a:schemeClr val="accent2"/>
                  </a:solidFill>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d>
                        <m:dPr>
                          <m:ctrlPr>
                            <a:rPr lang="en-US" altLang="zh-CN" sz="2000" i="1">
                              <a:solidFill>
                                <a:schemeClr val="accent2"/>
                              </a:solidFill>
                              <a:latin typeface="Cambria Math" panose="02040503050406030204" pitchFamily="18" charset="0"/>
                            </a:rPr>
                          </m:ctrlPr>
                        </m:dPr>
                        <m:e>
                          <m:sSup>
                            <m:sSupPr>
                              <m:ctrlPr>
                                <a:rPr lang="en-US" altLang="zh-CN" sz="2000" i="1">
                                  <a:solidFill>
                                    <a:schemeClr val="accent2"/>
                                  </a:solidFill>
                                  <a:latin typeface="Cambria Math" panose="02040503050406030204" pitchFamily="18" charset="0"/>
                                </a:rPr>
                              </m:ctrlPr>
                            </m:sSupPr>
                            <m:e>
                              <m:acc>
                                <m:accPr>
                                  <m:chr m:val="̇"/>
                                  <m:ctrlPr>
                                    <a:rPr lang="en-US" altLang="zh-CN" sz="2000" i="1">
                                      <a:solidFill>
                                        <a:schemeClr val="accent2"/>
                                      </a:solidFill>
                                      <a:latin typeface="Cambria Math" panose="02040503050406030204" pitchFamily="18" charset="0"/>
                                    </a:rPr>
                                  </m:ctrlPr>
                                </m:accPr>
                                <m:e>
                                  <m:r>
                                    <a:rPr lang="en-US" altLang="zh-CN" sz="2000" i="1">
                                      <a:solidFill>
                                        <a:schemeClr val="accent2"/>
                                      </a:solidFill>
                                      <a:latin typeface="Cambria Math" panose="02040503050406030204" pitchFamily="18" charset="0"/>
                                    </a:rPr>
                                    <m:t>𝑞</m:t>
                                  </m:r>
                                </m:e>
                              </m:acc>
                            </m:e>
                            <m:sup>
                              <m:r>
                                <a:rPr lang="en-US" altLang="zh-CN" sz="2000" i="1">
                                  <a:solidFill>
                                    <a:schemeClr val="accent2"/>
                                  </a:solidFill>
                                  <a:latin typeface="Cambria Math" panose="02040503050406030204" pitchFamily="18" charset="0"/>
                                </a:rPr>
                                <m:t>2</m:t>
                              </m:r>
                            </m:sup>
                          </m:sSup>
                          <m:r>
                            <a:rPr lang="en-US" altLang="zh-CN" sz="2000" i="1">
                              <a:solidFill>
                                <a:schemeClr val="accent2"/>
                              </a:solidFill>
                              <a:latin typeface="Cambria Math" panose="02040503050406030204" pitchFamily="18" charset="0"/>
                            </a:rPr>
                            <m:t>,</m:t>
                          </m:r>
                          <m:acc>
                            <m:accPr>
                              <m:chr m:val="̈"/>
                              <m:ctrlPr>
                                <a:rPr lang="en-US" altLang="zh-CN" sz="2000" i="1">
                                  <a:solidFill>
                                    <a:schemeClr val="accent2"/>
                                  </a:solidFill>
                                  <a:latin typeface="Cambria Math" panose="02040503050406030204" pitchFamily="18" charset="0"/>
                                </a:rPr>
                              </m:ctrlPr>
                            </m:accPr>
                            <m:e>
                              <m:r>
                                <a:rPr lang="en-US" altLang="zh-CN" sz="2000" i="1">
                                  <a:solidFill>
                                    <a:schemeClr val="accent2"/>
                                  </a:solidFill>
                                  <a:latin typeface="Cambria Math" panose="02040503050406030204" pitchFamily="18" charset="0"/>
                                </a:rPr>
                                <m:t>𝑞</m:t>
                              </m:r>
                            </m:e>
                          </m:acc>
                          <m:r>
                            <a:rPr lang="en-US" altLang="zh-CN" sz="2000" i="1">
                              <a:solidFill>
                                <a:schemeClr val="accent2"/>
                              </a:solidFill>
                              <a:latin typeface="Cambria Math" panose="02040503050406030204" pitchFamily="18" charset="0"/>
                            </a:rPr>
                            <m:t>,</m:t>
                          </m:r>
                          <m:r>
                            <a:rPr lang="en-US" altLang="zh-CN" sz="2000" i="1">
                              <a:solidFill>
                                <a:schemeClr val="accent2"/>
                              </a:solidFill>
                              <a:latin typeface="Cambria Math" panose="02040503050406030204" pitchFamily="18" charset="0"/>
                            </a:rPr>
                            <m:t>𝑢</m:t>
                          </m:r>
                        </m:e>
                      </m:d>
                      <m:r>
                        <a:rPr lang="en-US" altLang="zh-CN" sz="2000" i="1">
                          <a:solidFill>
                            <a:schemeClr val="accent2"/>
                          </a:solidFill>
                          <a:latin typeface="Cambria Math" panose="02040503050406030204" pitchFamily="18" charset="0"/>
                        </a:rPr>
                        <m:t>∈</m:t>
                      </m:r>
                      <m:r>
                        <a:rPr lang="en-US" altLang="zh-CN" sz="2000" i="1">
                          <a:solidFill>
                            <a:schemeClr val="accent2"/>
                          </a:solidFill>
                          <a:latin typeface="Cambria Math" panose="02040503050406030204" pitchFamily="18" charset="0"/>
                        </a:rPr>
                        <m:t>𝒞</m:t>
                      </m:r>
                      <m:d>
                        <m:dPr>
                          <m:ctrlPr>
                            <a:rPr lang="en-US" altLang="zh-CN" sz="2000" i="1">
                              <a:solidFill>
                                <a:schemeClr val="accent2"/>
                              </a:solidFill>
                              <a:latin typeface="Cambria Math" panose="02040503050406030204" pitchFamily="18" charset="0"/>
                            </a:rPr>
                          </m:ctrlPr>
                        </m:dPr>
                        <m:e>
                          <m:r>
                            <a:rPr lang="en-US" altLang="zh-CN" sz="2000" i="1">
                              <a:solidFill>
                                <a:schemeClr val="accent2"/>
                              </a:solidFill>
                              <a:latin typeface="Cambria Math" panose="02040503050406030204" pitchFamily="18" charset="0"/>
                            </a:rPr>
                            <m:t>𝑞</m:t>
                          </m:r>
                        </m:e>
                      </m:d>
                      <m:r>
                        <a:rPr lang="en-US" altLang="zh-CN" sz="2000" i="1">
                          <a:solidFill>
                            <a:schemeClr val="accent2"/>
                          </a:solidFill>
                          <a:latin typeface="Cambria Math" panose="02040503050406030204" pitchFamily="18" charset="0"/>
                        </a:rPr>
                        <m:t>,</m:t>
                      </m:r>
                    </m:oMath>
                  </m:oMathPara>
                </a14:m>
                <a:endParaRPr lang="en-US" altLang="zh-CN" sz="2000" i="1" dirty="0">
                  <a:solidFill>
                    <a:schemeClr val="accent2"/>
                  </a:solidFill>
                  <a:latin typeface="Cambria Math" panose="02040503050406030204" pitchFamily="18" charset="0"/>
                </a:endParaRPr>
              </a:p>
              <a:p>
                <a:endParaRPr lang="zh-CN" altLang="en-US" dirty="0"/>
              </a:p>
            </p:txBody>
          </p:sp>
        </mc:Choice>
        <mc:Fallback xmlns="">
          <p:sp>
            <p:nvSpPr>
              <p:cNvPr id="10" name="TextBox 9">
                <a:extLst>
                  <a:ext uri="{FF2B5EF4-FFF2-40B4-BE49-F238E27FC236}">
                    <a16:creationId xmlns:a16="http://schemas.microsoft.com/office/drawing/2014/main" id="{9C584454-5EC5-41C7-943F-23B3756D1052}"/>
                  </a:ext>
                </a:extLst>
              </p:cNvPr>
              <p:cNvSpPr txBox="1">
                <a:spLocks noRot="1" noChangeAspect="1" noMove="1" noResize="1" noEditPoints="1" noAdjustHandles="1" noChangeArrowheads="1" noChangeShapeType="1" noTextEdit="1"/>
              </p:cNvSpPr>
              <p:nvPr/>
            </p:nvSpPr>
            <p:spPr>
              <a:xfrm>
                <a:off x="221911" y="4798627"/>
                <a:ext cx="5374217" cy="1292662"/>
              </a:xfrm>
              <a:prstGeom prst="rect">
                <a:avLst/>
              </a:prstGeom>
              <a:blipFill>
                <a:blip r:embed="rId5"/>
                <a:stretch>
                  <a:fillRect/>
                </a:stretch>
              </a:blipFill>
            </p:spPr>
            <p:txBody>
              <a:bodyPr/>
              <a:lstStyle/>
              <a:p>
                <a:r>
                  <a:rPr lang="zh-CN" altLang="en-US">
                    <a:noFill/>
                  </a:rPr>
                  <a:t> </a:t>
                </a:r>
              </a:p>
            </p:txBody>
          </p:sp>
        </mc:Fallback>
      </mc:AlternateContent>
      <p:cxnSp>
        <p:nvCxnSpPr>
          <p:cNvPr id="12" name="Straight Arrow Connector 11">
            <a:extLst>
              <a:ext uri="{FF2B5EF4-FFF2-40B4-BE49-F238E27FC236}">
                <a16:creationId xmlns:a16="http://schemas.microsoft.com/office/drawing/2014/main" id="{E65D192C-8472-45C1-886E-100C311E3F80}"/>
              </a:ext>
            </a:extLst>
          </p:cNvPr>
          <p:cNvCxnSpPr>
            <a:cxnSpLocks/>
          </p:cNvCxnSpPr>
          <p:nvPr/>
        </p:nvCxnSpPr>
        <p:spPr>
          <a:xfrm>
            <a:off x="5462016" y="5315712"/>
            <a:ext cx="63398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74052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9D9A21F-7983-44FC-B8B7-587CAD3FCE46}"/>
              </a:ext>
            </a:extLst>
          </p:cNvPr>
          <p:cNvSpPr>
            <a:spLocks noGrp="1"/>
          </p:cNvSpPr>
          <p:nvPr>
            <p:ph type="body" sz="quarter" idx="11"/>
          </p:nvPr>
        </p:nvSpPr>
        <p:spPr/>
        <p:txBody>
          <a:bodyPr/>
          <a:lstStyle/>
          <a:p>
            <a:r>
              <a:rPr lang="zh-CN" altLang="en-US" dirty="0"/>
              <a:t>离散化</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082CE74A-407A-4BF4-B57D-1558B16080FC}"/>
                  </a:ext>
                </a:extLst>
              </p:cNvPr>
              <p:cNvSpPr>
                <a:spLocks noGrp="1"/>
              </p:cNvSpPr>
              <p:nvPr>
                <p:ph type="body" sz="quarter" idx="12"/>
              </p:nvPr>
            </p:nvSpPr>
            <p:spPr>
              <a:xfrm>
                <a:off x="319056" y="6272103"/>
                <a:ext cx="9044400" cy="419100"/>
              </a:xfrm>
            </p:spPr>
            <p:txBody>
              <a:bodyPr/>
              <a:lstStyle/>
              <a:p>
                <a:pPr marL="285750" indent="-285750">
                  <a:buFont typeface="Arial" panose="020B0604020202020204" pitchFamily="34" charset="0"/>
                  <a:buChar char="•"/>
                </a:pPr>
                <a:r>
                  <a:rPr lang="en-US" altLang="zh-CN" sz="1600" dirty="0"/>
                  <a:t>N</a:t>
                </a:r>
                <a:r>
                  <a:rPr lang="zh-CN" altLang="en-US" sz="1600" dirty="0"/>
                  <a:t>需要足够大来保证在分割点处的</a:t>
                </a:r>
                <a14:m>
                  <m:oMath xmlns:m="http://schemas.openxmlformats.org/officeDocument/2006/math">
                    <m:r>
                      <a:rPr lang="en-US" altLang="zh-CN" sz="1600" b="0" i="1" smtClean="0">
                        <a:latin typeface="Cambria Math" panose="02040503050406030204" pitchFamily="18" charset="0"/>
                      </a:rPr>
                      <m:t>𝑞</m:t>
                    </m:r>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𝑠</m:t>
                    </m:r>
                    <m:r>
                      <a:rPr lang="en-US" altLang="zh-CN" sz="1600" b="0" i="1" smtClean="0">
                        <a:latin typeface="Cambria Math" panose="02040503050406030204" pitchFamily="18" charset="0"/>
                      </a:rPr>
                      <m:t>)</m:t>
                    </m:r>
                  </m:oMath>
                </a14:m>
                <a:r>
                  <a:rPr lang="zh-CN" altLang="en-US" sz="1600" dirty="0"/>
                  <a:t>是近似准确的“加速度”</a:t>
                </a:r>
                <a:endParaRPr lang="en-US" altLang="zh-CN" sz="1600" dirty="0"/>
              </a:p>
              <a:p>
                <a:pPr marL="285750" indent="-285750">
                  <a:buFont typeface="Arial" panose="020B0604020202020204" pitchFamily="34" charset="0"/>
                  <a:buChar char="•"/>
                </a:pPr>
                <a:r>
                  <a:rPr lang="en-US" altLang="zh-CN" sz="1600" dirty="0"/>
                  <a:t>N</a:t>
                </a:r>
                <a:r>
                  <a:rPr lang="zh-CN" altLang="en-US" sz="1600" dirty="0"/>
                  <a:t>确定之后</a:t>
                </a:r>
                <a14:m>
                  <m:oMath xmlns:m="http://schemas.openxmlformats.org/officeDocument/2006/math">
                    <m:sSub>
                      <m:sSubPr>
                        <m:ctrlPr>
                          <a:rPr lang="en-US" altLang="zh-CN" sz="1600" i="1">
                            <a:latin typeface="Cambria Math" panose="02040503050406030204" pitchFamily="18" charset="0"/>
                          </a:rPr>
                        </m:ctrlPr>
                      </m:sSubPr>
                      <m:e>
                        <m:r>
                          <a:rPr lang="en-US" altLang="zh-CN" sz="1600">
                            <a:latin typeface="Cambria Math" panose="02040503050406030204" pitchFamily="18" charset="0"/>
                          </a:rPr>
                          <m:t>𝜃</m:t>
                        </m:r>
                      </m:e>
                      <m:sub>
                        <m:r>
                          <a:rPr lang="en-US" altLang="zh-CN" sz="1600">
                            <a:latin typeface="Cambria Math" panose="02040503050406030204" pitchFamily="18" charset="0"/>
                          </a:rPr>
                          <m:t>𝑖</m:t>
                        </m:r>
                      </m:sub>
                    </m:sSub>
                  </m:oMath>
                </a14:m>
                <a:r>
                  <a:rPr lang="zh-CN" altLang="en-US" sz="1600" dirty="0"/>
                  <a:t>的值也被确定</a:t>
                </a:r>
              </a:p>
            </p:txBody>
          </p:sp>
        </mc:Choice>
        <mc:Fallback xmlns="">
          <p:sp>
            <p:nvSpPr>
              <p:cNvPr id="3" name="Text Placeholder 2">
                <a:extLst>
                  <a:ext uri="{FF2B5EF4-FFF2-40B4-BE49-F238E27FC236}">
                    <a16:creationId xmlns:a16="http://schemas.microsoft.com/office/drawing/2014/main" id="{082CE74A-407A-4BF4-B57D-1558B16080FC}"/>
                  </a:ext>
                </a:extLst>
              </p:cNvPr>
              <p:cNvSpPr>
                <a:spLocks noGrp="1" noRot="1" noChangeAspect="1" noMove="1" noResize="1" noEditPoints="1" noAdjustHandles="1" noChangeArrowheads="1" noChangeShapeType="1" noTextEdit="1"/>
              </p:cNvSpPr>
              <p:nvPr>
                <p:ph type="body" sz="quarter" idx="12"/>
              </p:nvPr>
            </p:nvSpPr>
            <p:spPr>
              <a:xfrm>
                <a:off x="319056" y="6272103"/>
                <a:ext cx="9044400" cy="419100"/>
              </a:xfrm>
              <a:blipFill>
                <a:blip r:embed="rId2"/>
                <a:stretch>
                  <a:fillRect l="-1280" t="-39130" b="-5217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Text Placeholder 4">
                <a:extLst>
                  <a:ext uri="{FF2B5EF4-FFF2-40B4-BE49-F238E27FC236}">
                    <a16:creationId xmlns:a16="http://schemas.microsoft.com/office/drawing/2014/main" id="{AC027F21-6E61-4848-AE8F-3953B266E9E6}"/>
                  </a:ext>
                </a:extLst>
              </p:cNvPr>
              <p:cNvSpPr>
                <a:spLocks noGrp="1"/>
              </p:cNvSpPr>
              <p:nvPr>
                <p:ph type="body" sz="quarter" idx="14"/>
              </p:nvPr>
            </p:nvSpPr>
            <p:spPr>
              <a:xfrm>
                <a:off x="319056" y="766710"/>
                <a:ext cx="7837972" cy="4765791"/>
              </a:xfrm>
            </p:spPr>
            <p:txBody>
              <a:bodyPr/>
              <a:lstStyle/>
              <a:p>
                <a:r>
                  <a:rPr lang="zh-CN" altLang="en-US" dirty="0"/>
                  <a:t>将无限维的有约束函数搜索问题简化为有限维的有约束凸优化问题</a:t>
                </a:r>
                <a:endParaRPr lang="en-US" altLang="zh-CN" dirty="0"/>
              </a:p>
              <a:p>
                <a:r>
                  <a:rPr lang="zh-CN" altLang="en-US" dirty="0"/>
                  <a:t>将参数化坐标</a:t>
                </a:r>
                <a14:m>
                  <m:oMath xmlns:m="http://schemas.openxmlformats.org/officeDocument/2006/math">
                    <m:r>
                      <a:rPr lang="en-US" altLang="zh-CN" b="0" i="1" smtClean="0">
                        <a:latin typeface="Cambria Math" panose="02040503050406030204" pitchFamily="18" charset="0"/>
                      </a:rPr>
                      <m:t>𝜃</m:t>
                    </m:r>
                    <m:r>
                      <a:rPr lang="en-US" altLang="zh-CN" b="0" i="1" smtClean="0">
                        <a:latin typeface="Cambria Math" panose="02040503050406030204" pitchFamily="18" charset="0"/>
                      </a:rPr>
                      <m:t>∈[0,1]</m:t>
                    </m:r>
                  </m:oMath>
                </a14:m>
                <a:r>
                  <a:rPr lang="zh-CN" altLang="en-US" dirty="0"/>
                  <a:t>离散为</a:t>
                </a:r>
                <a:r>
                  <a:rPr lang="en-US" altLang="zh-CN" dirty="0"/>
                  <a:t>N+1</a:t>
                </a:r>
                <a:r>
                  <a:rPr lang="zh-CN" altLang="en-US" dirty="0"/>
                  <a:t>个点（</a:t>
                </a:r>
                <a:r>
                  <a:rPr lang="en-US" altLang="zh-CN" dirty="0"/>
                  <a:t>N*</a:t>
                </a:r>
                <a:r>
                  <a:rPr lang="zh-CN" altLang="en-US" dirty="0"/>
                  <a:t>段），假设在每一段内</a:t>
                </a:r>
                <a14:m>
                  <m:oMath xmlns:m="http://schemas.openxmlformats.org/officeDocument/2006/math">
                    <m:r>
                      <a:rPr lang="en-US" altLang="zh-CN" b="1" i="0" smtClean="0">
                        <a:solidFill>
                          <a:srgbClr val="C00000"/>
                        </a:solidFill>
                        <a:latin typeface="Cambria Math" panose="02040503050406030204" pitchFamily="18" charset="0"/>
                      </a:rPr>
                      <m:t>𝐚</m:t>
                    </m:r>
                    <m:d>
                      <m:dPr>
                        <m:ctrlPr>
                          <a:rPr lang="en-US" altLang="zh-CN" b="1" i="1" smtClean="0">
                            <a:solidFill>
                              <a:srgbClr val="C00000"/>
                            </a:solidFill>
                            <a:latin typeface="Cambria Math" panose="02040503050406030204" pitchFamily="18" charset="0"/>
                          </a:rPr>
                        </m:ctrlPr>
                      </m:dPr>
                      <m:e>
                        <m:r>
                          <a:rPr lang="en-US" altLang="zh-CN" b="1" i="0" smtClean="0">
                            <a:solidFill>
                              <a:srgbClr val="C00000"/>
                            </a:solidFill>
                            <a:latin typeface="Cambria Math" panose="02040503050406030204" pitchFamily="18" charset="0"/>
                          </a:rPr>
                          <m:t>𝛉</m:t>
                        </m:r>
                      </m:e>
                    </m:d>
                    <m:r>
                      <a:rPr lang="en-US" altLang="zh-CN" b="1" i="0" smtClean="0">
                        <a:solidFill>
                          <a:srgbClr val="C00000"/>
                        </a:solidFill>
                        <a:latin typeface="Cambria Math" panose="02040503050406030204" pitchFamily="18" charset="0"/>
                      </a:rPr>
                      <m:t>=</m:t>
                    </m:r>
                    <m:acc>
                      <m:accPr>
                        <m:chr m:val="̈"/>
                        <m:ctrlPr>
                          <a:rPr lang="en-US" altLang="zh-CN" b="1" i="1" smtClean="0">
                            <a:solidFill>
                              <a:srgbClr val="C00000"/>
                            </a:solidFill>
                            <a:latin typeface="Cambria Math" panose="02040503050406030204" pitchFamily="18" charset="0"/>
                          </a:rPr>
                        </m:ctrlPr>
                      </m:accPr>
                      <m:e>
                        <m:r>
                          <a:rPr lang="en-US" altLang="zh-CN" b="1" i="0" smtClean="0">
                            <a:solidFill>
                              <a:srgbClr val="C00000"/>
                            </a:solidFill>
                            <a:latin typeface="Cambria Math" panose="02040503050406030204" pitchFamily="18" charset="0"/>
                          </a:rPr>
                          <m:t>𝛉</m:t>
                        </m:r>
                      </m:e>
                    </m:acc>
                    <m:d>
                      <m:dPr>
                        <m:ctrlPr>
                          <a:rPr lang="en-US" altLang="zh-CN" b="1" i="1" dirty="0" smtClean="0">
                            <a:solidFill>
                              <a:srgbClr val="C00000"/>
                            </a:solidFill>
                            <a:latin typeface="Cambria Math" panose="02040503050406030204" pitchFamily="18" charset="0"/>
                          </a:rPr>
                        </m:ctrlPr>
                      </m:dPr>
                      <m:e>
                        <m:r>
                          <a:rPr lang="en-US" altLang="zh-CN" b="1" i="0" dirty="0" smtClean="0">
                            <a:solidFill>
                              <a:srgbClr val="C00000"/>
                            </a:solidFill>
                            <a:latin typeface="Cambria Math" panose="02040503050406030204" pitchFamily="18" charset="0"/>
                          </a:rPr>
                          <m:t>𝐭</m:t>
                        </m:r>
                      </m:e>
                    </m:d>
                  </m:oMath>
                </a14:m>
                <a:r>
                  <a:rPr lang="zh-CN" altLang="en-US" b="1" dirty="0">
                    <a:solidFill>
                      <a:srgbClr val="C00000"/>
                    </a:solidFill>
                  </a:rPr>
                  <a:t>是定值</a:t>
                </a:r>
                <a:r>
                  <a:rPr lang="zh-CN" altLang="en-US" dirty="0"/>
                  <a:t>，可以得到每一段内</a:t>
                </a:r>
                <a14:m>
                  <m:oMath xmlns:m="http://schemas.openxmlformats.org/officeDocument/2006/math">
                    <m:r>
                      <a:rPr lang="en-US" altLang="zh-CN" b="0" i="1" smtClean="0">
                        <a:latin typeface="Cambria Math" panose="02040503050406030204" pitchFamily="18" charset="0"/>
                      </a:rPr>
                      <m:t>𝑏</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𝜃</m:t>
                        </m:r>
                      </m:e>
                    </m:d>
                    <m:r>
                      <a:rPr lang="zh-CN" altLang="en-US" i="1">
                        <a:latin typeface="Cambria Math" panose="02040503050406030204" pitchFamily="18" charset="0"/>
                      </a:rPr>
                      <m:t>是</m:t>
                    </m:r>
                  </m:oMath>
                </a14:m>
                <a:r>
                  <a:rPr lang="zh-CN" altLang="en-US" dirty="0"/>
                  <a:t>线性变化的（因为</a:t>
                </a:r>
                <a14:m>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𝑏</m:t>
                        </m:r>
                      </m:e>
                      <m:sup>
                        <m:r>
                          <a:rPr lang="en-US" altLang="zh-CN" b="0" i="1" smtClean="0">
                            <a:latin typeface="Cambria Math" panose="02040503050406030204" pitchFamily="18" charset="0"/>
                          </a:rPr>
                          <m:t>′</m:t>
                        </m:r>
                      </m:sup>
                    </m:sSup>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𝜃</m:t>
                        </m:r>
                      </m:e>
                    </m:d>
                    <m:r>
                      <a:rPr lang="en-US" altLang="zh-CN" b="0" i="1" smtClean="0">
                        <a:latin typeface="Cambria Math" panose="02040503050406030204" pitchFamily="18" charset="0"/>
                      </a:rPr>
                      <m:t>=2</m:t>
                    </m:r>
                    <m:r>
                      <a:rPr lang="en-US" altLang="zh-CN" b="0" i="1" smtClean="0">
                        <a:latin typeface="Cambria Math" panose="02040503050406030204" pitchFamily="18" charset="0"/>
                      </a:rPr>
                      <m:t>𝑎</m:t>
                    </m:r>
                    <m:r>
                      <a:rPr lang="en-US" altLang="zh-CN" b="0" i="1" smtClean="0">
                        <a:latin typeface="Cambria Math" panose="02040503050406030204" pitchFamily="18" charset="0"/>
                      </a:rPr>
                      <m:t>(</m:t>
                    </m:r>
                    <m:r>
                      <a:rPr lang="en-US" altLang="zh-CN" b="0" i="1" smtClean="0">
                        <a:latin typeface="Cambria Math" panose="02040503050406030204" pitchFamily="18" charset="0"/>
                      </a:rPr>
                      <m:t>𝜃</m:t>
                    </m:r>
                    <m:r>
                      <a:rPr lang="en-US" altLang="zh-CN" b="0" i="1" smtClean="0">
                        <a:latin typeface="Cambria Math" panose="02040503050406030204" pitchFamily="18" charset="0"/>
                      </a:rPr>
                      <m:t>)</m:t>
                    </m:r>
                    <m:r>
                      <a:rPr lang="zh-CN" altLang="en-US" i="1">
                        <a:latin typeface="Cambria Math" panose="02040503050406030204" pitchFamily="18" charset="0"/>
                      </a:rPr>
                      <m:t>）</m:t>
                    </m:r>
                  </m:oMath>
                </a14:m>
                <a:r>
                  <a:rPr lang="zh-CN" altLang="en-US" dirty="0"/>
                  <a:t>，于是</a:t>
                </a:r>
                <a:endParaRPr lang="en-US" altLang="zh-CN" dirty="0"/>
              </a:p>
              <a:p>
                <a:pPr marL="0" indent="0">
                  <a:buNone/>
                </a:pPr>
                <a14:m>
                  <m:oMathPara xmlns:m="http://schemas.openxmlformats.org/officeDocument/2006/math">
                    <m:oMathParaPr>
                      <m:jc m:val="centerGroup"/>
                    </m:oMathParaPr>
                    <m:oMath xmlns:m="http://schemas.openxmlformats.org/officeDocument/2006/math">
                      <m:eqArr>
                        <m:eqArrPr>
                          <m:ctrlPr>
                            <a:rPr lang="en-US" altLang="zh-CN" b="0" i="1" smtClean="0">
                              <a:latin typeface="Cambria Math" panose="02040503050406030204" pitchFamily="18" charset="0"/>
                            </a:rPr>
                          </m:ctrlPr>
                        </m:eqArrPr>
                        <m:e>
                          <m:r>
                            <a:rPr lang="en-US" altLang="zh-CN" b="0" i="1" smtClean="0">
                              <a:latin typeface="Cambria Math" panose="02040503050406030204" pitchFamily="18" charset="0"/>
                            </a:rPr>
                            <m:t> </m:t>
                          </m:r>
                          <m:r>
                            <a:rPr lang="en-US" altLang="zh-CN" b="0" i="1" smtClean="0">
                              <a:latin typeface="Cambria Math" panose="02040503050406030204" pitchFamily="18" charset="0"/>
                            </a:rPr>
                            <m:t>𝑏</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𝜃</m:t>
                              </m:r>
                            </m:e>
                          </m:d>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rPr>
                                <m:t>b</m:t>
                              </m:r>
                            </m:e>
                            <m:sub>
                              <m:r>
                                <m:rPr>
                                  <m:sty m:val="p"/>
                                </m:rPr>
                                <a:rPr lang="en-US" altLang="zh-CN" i="1">
                                  <a:latin typeface="Cambria Math" panose="02040503050406030204" pitchFamily="18" charset="0"/>
                                </a:rPr>
                                <m:t>i</m:t>
                              </m:r>
                            </m:sub>
                          </m:sSub>
                          <m:r>
                            <a:rPr lang="en-US" altLang="zh-CN" b="0" i="1" smtClean="0">
                              <a:latin typeface="Cambria Math" panose="02040503050406030204" pitchFamily="18" charset="0"/>
                            </a:rPr>
                            <m:t>+</m:t>
                          </m:r>
                          <m:d>
                            <m:dPr>
                              <m:ctrlPr>
                                <a:rPr lang="en-US" altLang="zh-CN" b="0" i="1" smtClean="0">
                                  <a:latin typeface="Cambria Math" panose="02040503050406030204" pitchFamily="18" charset="0"/>
                                </a:rPr>
                              </m:ctrlPr>
                            </m:dPr>
                            <m:e>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𝑏</m:t>
                                      </m:r>
                                    </m:e>
                                    <m:sub>
                                      <m:r>
                                        <a:rPr lang="en-US" altLang="zh-CN" b="0" i="1" smtClean="0">
                                          <a:latin typeface="Cambria Math" panose="02040503050406030204" pitchFamily="18" charset="0"/>
                                        </a:rPr>
                                        <m:t>𝑖</m:t>
                                      </m:r>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𝑏</m:t>
                                      </m:r>
                                    </m:e>
                                    <m:sub>
                                      <m:r>
                                        <a:rPr lang="en-US" altLang="zh-CN" b="0" i="1" smtClean="0">
                                          <a:latin typeface="Cambria Math" panose="02040503050406030204" pitchFamily="18" charset="0"/>
                                        </a:rPr>
                                        <m:t>𝑖</m:t>
                                      </m:r>
                                    </m:sub>
                                  </m:sSub>
                                </m:num>
                                <m:den>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𝜃</m:t>
                                      </m:r>
                                    </m:e>
                                    <m:sub>
                                      <m:r>
                                        <a:rPr lang="en-US" altLang="zh-CN" b="0" i="1" smtClean="0">
                                          <a:latin typeface="Cambria Math" panose="02040503050406030204" pitchFamily="18" charset="0"/>
                                        </a:rPr>
                                        <m:t>𝑖</m:t>
                                      </m:r>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𝜃</m:t>
                                      </m:r>
                                    </m:e>
                                    <m:sub>
                                      <m:r>
                                        <a:rPr lang="en-US" altLang="zh-CN" b="0" i="1" smtClean="0">
                                          <a:latin typeface="Cambria Math" panose="02040503050406030204" pitchFamily="18" charset="0"/>
                                        </a:rPr>
                                        <m:t>𝑖</m:t>
                                      </m:r>
                                    </m:sub>
                                  </m:sSub>
                                </m:den>
                              </m:f>
                            </m:e>
                          </m:d>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𝜃</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𝜃</m:t>
                                  </m:r>
                                </m:e>
                                <m:sub>
                                  <m:r>
                                    <a:rPr lang="en-US" altLang="zh-CN" b="0" i="1" smtClean="0">
                                      <a:latin typeface="Cambria Math" panose="02040503050406030204" pitchFamily="18" charset="0"/>
                                    </a:rPr>
                                    <m:t>𝑖</m:t>
                                  </m:r>
                                </m:sub>
                              </m:sSub>
                            </m:e>
                          </m:d>
                          <m:r>
                            <a:rPr lang="en-US" altLang="zh-CN" b="0" i="1" smtClean="0">
                              <a:latin typeface="Cambria Math" panose="02040503050406030204" pitchFamily="18" charset="0"/>
                            </a:rPr>
                            <m:t> #</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𝑖</m:t>
                              </m:r>
                              <m:r>
                                <a:rPr lang="en-US" altLang="zh-CN" b="0" i="1" smtClean="0">
                                  <a:latin typeface="Cambria Math" panose="02040503050406030204" pitchFamily="18" charset="0"/>
                                </a:rPr>
                                <m:t>=0…</m:t>
                              </m:r>
                              <m:r>
                                <a:rPr lang="en-US" altLang="zh-CN" b="0" i="1" smtClean="0">
                                  <a:latin typeface="Cambria Math" panose="02040503050406030204" pitchFamily="18" charset="0"/>
                                </a:rPr>
                                <m:t>𝑁</m:t>
                              </m:r>
                              <m:r>
                                <a:rPr lang="en-US" altLang="zh-CN" b="0" i="1" smtClean="0">
                                  <a:latin typeface="Cambria Math" panose="02040503050406030204" pitchFamily="18" charset="0"/>
                                </a:rPr>
                                <m:t>−1</m:t>
                              </m:r>
                            </m:e>
                          </m:d>
                        </m:e>
                      </m:eqArr>
                    </m:oMath>
                  </m:oMathPara>
                </a14:m>
                <a:endParaRPr lang="en-US" altLang="zh-CN" b="0" dirty="0"/>
              </a:p>
              <a:p>
                <a:r>
                  <a:rPr lang="zh-CN" altLang="en-US" dirty="0"/>
                  <a:t>带入重写目标函数</a:t>
                </a:r>
                <a:endParaRPr lang="en-US" altLang="zh-CN" dirty="0"/>
              </a:p>
              <a:p>
                <a:pPr marL="0" indent="0">
                  <a:buNone/>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𝑇</m:t>
                      </m:r>
                      <m:r>
                        <a:rPr lang="en-US" altLang="zh-CN" b="0" i="1" smtClean="0">
                          <a:latin typeface="Cambria Math" panose="02040503050406030204" pitchFamily="18" charset="0"/>
                        </a:rPr>
                        <m:t>=</m:t>
                      </m:r>
                      <m:nary>
                        <m:naryPr>
                          <m:chr m:val="∑"/>
                          <m:ctrlPr>
                            <a:rPr lang="en-US" altLang="zh-CN" b="0" i="1" smtClean="0">
                              <a:latin typeface="Cambria Math" panose="02040503050406030204" pitchFamily="18" charset="0"/>
                            </a:rPr>
                          </m:ctrlPr>
                        </m:naryPr>
                        <m:sub>
                          <m:r>
                            <a:rPr lang="en-US" altLang="zh-CN" b="0" i="1" smtClean="0">
                              <a:latin typeface="Cambria Math" panose="02040503050406030204" pitchFamily="18" charset="0"/>
                            </a:rPr>
                            <m:t>𝑖</m:t>
                          </m:r>
                          <m:r>
                            <a:rPr lang="en-US" altLang="zh-CN" b="0" i="1" smtClean="0">
                              <a:latin typeface="Cambria Math" panose="02040503050406030204" pitchFamily="18" charset="0"/>
                            </a:rPr>
                            <m:t>=0</m:t>
                          </m:r>
                        </m:sub>
                        <m:sup>
                          <m:r>
                            <a:rPr lang="en-US" altLang="zh-CN" b="0" i="1" smtClean="0">
                              <a:latin typeface="Cambria Math" panose="02040503050406030204" pitchFamily="18" charset="0"/>
                            </a:rPr>
                            <m:t>𝑁</m:t>
                          </m:r>
                          <m:r>
                            <a:rPr lang="en-US" altLang="zh-CN" b="0" i="1" smtClean="0">
                              <a:latin typeface="Cambria Math" panose="02040503050406030204" pitchFamily="18" charset="0"/>
                            </a:rPr>
                            <m:t>−1</m:t>
                          </m:r>
                        </m:sup>
                        <m:e>
                          <m:nary>
                            <m:naryPr>
                              <m:ctrlPr>
                                <a:rPr lang="en-US" altLang="zh-CN" i="1">
                                  <a:latin typeface="Cambria Math" panose="02040503050406030204" pitchFamily="18" charset="0"/>
                                </a:rPr>
                              </m:ctrlPr>
                            </m:naryPr>
                            <m:sub>
                              <m:sSub>
                                <m:sSubPr>
                                  <m:ctrlPr>
                                    <a:rPr lang="en-US" altLang="zh-CN" i="1">
                                      <a:latin typeface="Cambria Math" panose="02040503050406030204" pitchFamily="18" charset="0"/>
                                    </a:rPr>
                                  </m:ctrlPr>
                                </m:sSubPr>
                                <m:e>
                                  <m:r>
                                    <a:rPr lang="en-US" altLang="zh-CN" i="1">
                                      <a:latin typeface="Cambria Math" panose="02040503050406030204" pitchFamily="18" charset="0"/>
                                    </a:rPr>
                                    <m:t>𝜃</m:t>
                                  </m:r>
                                </m:e>
                                <m:sub>
                                  <m:r>
                                    <a:rPr lang="en-US" altLang="zh-CN" i="1">
                                      <a:latin typeface="Cambria Math" panose="02040503050406030204" pitchFamily="18" charset="0"/>
                                    </a:rPr>
                                    <m:t>𝑖</m:t>
                                  </m:r>
                                </m:sub>
                              </m:sSub>
                            </m:sub>
                            <m:sup>
                              <m:sSub>
                                <m:sSubPr>
                                  <m:ctrlPr>
                                    <a:rPr lang="en-US" altLang="zh-CN" i="1">
                                      <a:latin typeface="Cambria Math" panose="02040503050406030204" pitchFamily="18" charset="0"/>
                                    </a:rPr>
                                  </m:ctrlPr>
                                </m:sSubPr>
                                <m:e>
                                  <m:r>
                                    <a:rPr lang="en-US" altLang="zh-CN" i="1">
                                      <a:latin typeface="Cambria Math" panose="02040503050406030204" pitchFamily="18" charset="0"/>
                                    </a:rPr>
                                    <m:t>𝜃</m:t>
                                  </m:r>
                                </m:e>
                                <m:sub>
                                  <m:r>
                                    <a:rPr lang="en-US" altLang="zh-CN" i="1">
                                      <a:latin typeface="Cambria Math" panose="02040503050406030204" pitchFamily="18" charset="0"/>
                                    </a:rPr>
                                    <m:t>𝑖</m:t>
                                  </m:r>
                                  <m:r>
                                    <a:rPr lang="en-US" altLang="zh-CN" i="1">
                                      <a:latin typeface="Cambria Math" panose="02040503050406030204" pitchFamily="18" charset="0"/>
                                    </a:rPr>
                                    <m:t>+1</m:t>
                                  </m:r>
                                </m:sub>
                              </m:sSub>
                            </m:sup>
                            <m:e>
                              <m:r>
                                <a:rPr lang="en-US" altLang="zh-CN" i="1">
                                  <a:latin typeface="Cambria Math" panose="02040503050406030204" pitchFamily="18" charset="0"/>
                                </a:rPr>
                                <m:t>𝑏</m:t>
                              </m:r>
                              <m:sSup>
                                <m:sSupPr>
                                  <m:ctrlPr>
                                    <a:rPr lang="en-US" altLang="zh-CN" i="1">
                                      <a:latin typeface="Cambria Math" panose="02040503050406030204" pitchFamily="18" charset="0"/>
                                    </a:rPr>
                                  </m:ctrlPr>
                                </m:sSupPr>
                                <m:e>
                                  <m:d>
                                    <m:dPr>
                                      <m:ctrlPr>
                                        <a:rPr lang="en-US" altLang="zh-CN" i="1">
                                          <a:latin typeface="Cambria Math" panose="02040503050406030204" pitchFamily="18" charset="0"/>
                                        </a:rPr>
                                      </m:ctrlPr>
                                    </m:dPr>
                                    <m:e>
                                      <m:r>
                                        <a:rPr lang="en-US" altLang="zh-CN" i="1">
                                          <a:latin typeface="Cambria Math" panose="02040503050406030204" pitchFamily="18" charset="0"/>
                                        </a:rPr>
                                        <m:t>𝜃</m:t>
                                      </m:r>
                                    </m:e>
                                  </m:d>
                                </m:e>
                                <m:sup>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r>
                                        <a:rPr lang="en-US" altLang="zh-CN" i="1">
                                          <a:latin typeface="Cambria Math" panose="02040503050406030204" pitchFamily="18" charset="0"/>
                                        </a:rPr>
                                        <m:t>2</m:t>
                                      </m:r>
                                    </m:den>
                                  </m:f>
                                </m:sup>
                              </m:sSup>
                              <m:r>
                                <a:rPr lang="en-US" altLang="zh-CN" i="1">
                                  <a:latin typeface="Cambria Math" panose="02040503050406030204" pitchFamily="18" charset="0"/>
                                </a:rPr>
                                <m:t>𝑑</m:t>
                              </m:r>
                              <m:r>
                                <a:rPr lang="en-US" altLang="zh-CN" i="1">
                                  <a:latin typeface="Cambria Math" panose="02040503050406030204" pitchFamily="18" charset="0"/>
                                </a:rPr>
                                <m:t>𝜃</m:t>
                              </m:r>
                            </m:e>
                          </m:nary>
                        </m:e>
                      </m:nary>
                      <m:r>
                        <a:rPr lang="en-US" altLang="zh-CN" b="0" i="1" smtClean="0">
                          <a:latin typeface="Cambria Math" panose="02040503050406030204" pitchFamily="18" charset="0"/>
                        </a:rPr>
                        <m:t>=2</m:t>
                      </m:r>
                      <m:nary>
                        <m:naryPr>
                          <m:chr m:val="∑"/>
                          <m:ctrlPr>
                            <a:rPr lang="en-US" altLang="zh-CN" b="0" i="1" smtClean="0">
                              <a:latin typeface="Cambria Math" panose="02040503050406030204" pitchFamily="18" charset="0"/>
                            </a:rPr>
                          </m:ctrlPr>
                        </m:naryPr>
                        <m:sub>
                          <m:r>
                            <a:rPr lang="en-US" altLang="zh-CN" b="0" i="1" smtClean="0">
                              <a:latin typeface="Cambria Math" panose="02040503050406030204" pitchFamily="18" charset="0"/>
                            </a:rPr>
                            <m:t>𝑖</m:t>
                          </m:r>
                          <m:r>
                            <a:rPr lang="en-US" altLang="zh-CN" b="0" i="1" smtClean="0">
                              <a:latin typeface="Cambria Math" panose="02040503050406030204" pitchFamily="18" charset="0"/>
                            </a:rPr>
                            <m:t>=0</m:t>
                          </m:r>
                        </m:sub>
                        <m:sup>
                          <m:r>
                            <a:rPr lang="en-US" altLang="zh-CN" b="0" i="1" smtClean="0">
                              <a:latin typeface="Cambria Math" panose="02040503050406030204" pitchFamily="18" charset="0"/>
                            </a:rPr>
                            <m:t>𝑁</m:t>
                          </m:r>
                          <m:r>
                            <a:rPr lang="en-US" altLang="zh-CN" b="0" i="1" smtClean="0">
                              <a:latin typeface="Cambria Math" panose="02040503050406030204" pitchFamily="18" charset="0"/>
                            </a:rPr>
                            <m:t>−1</m:t>
                          </m:r>
                        </m:sup>
                        <m:e>
                          <m:d>
                            <m:dPr>
                              <m:ctrlPr>
                                <a:rPr lang="en-US" altLang="zh-CN" b="0" i="1" smtClean="0">
                                  <a:latin typeface="Cambria Math" panose="02040503050406030204" pitchFamily="18" charset="0"/>
                                </a:rPr>
                              </m:ctrlPr>
                            </m:dPr>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𝜃</m:t>
                                      </m:r>
                                    </m:e>
                                    <m:sub>
                                      <m:r>
                                        <a:rPr lang="en-US" altLang="zh-CN" i="1">
                                          <a:latin typeface="Cambria Math" panose="02040503050406030204" pitchFamily="18" charset="0"/>
                                        </a:rPr>
                                        <m:t>𝑖</m:t>
                                      </m:r>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𝜃</m:t>
                                      </m:r>
                                    </m:e>
                                    <m:sub>
                                      <m:r>
                                        <a:rPr lang="en-US" altLang="zh-CN" i="1">
                                          <a:latin typeface="Cambria Math" panose="02040503050406030204" pitchFamily="18" charset="0"/>
                                        </a:rPr>
                                        <m:t>𝑖</m:t>
                                      </m:r>
                                    </m:sub>
                                  </m:sSub>
                                </m:num>
                                <m:den>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𝑏</m:t>
                                      </m:r>
                                    </m:e>
                                    <m:sub>
                                      <m:r>
                                        <a:rPr lang="en-US" altLang="zh-CN" i="1">
                                          <a:latin typeface="Cambria Math" panose="02040503050406030204" pitchFamily="18" charset="0"/>
                                        </a:rPr>
                                        <m:t>𝑖</m:t>
                                      </m:r>
                                      <m:r>
                                        <a:rPr lang="en-US" altLang="zh-CN" i="1">
                                          <a:latin typeface="Cambria Math" panose="02040503050406030204" pitchFamily="18" charset="0"/>
                                        </a:rPr>
                                        <m:t>+1</m:t>
                                      </m:r>
                                    </m:sub>
                                    <m:sup>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r>
                                            <a:rPr lang="en-US" altLang="zh-CN" i="1">
                                              <a:latin typeface="Cambria Math" panose="02040503050406030204" pitchFamily="18" charset="0"/>
                                            </a:rPr>
                                            <m:t>2</m:t>
                                          </m:r>
                                        </m:den>
                                      </m:f>
                                    </m:sup>
                                  </m:sSubSup>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𝑏</m:t>
                                      </m:r>
                                    </m:e>
                                    <m:sub>
                                      <m:r>
                                        <a:rPr lang="en-US" altLang="zh-CN" i="1">
                                          <a:latin typeface="Cambria Math" panose="02040503050406030204" pitchFamily="18" charset="0"/>
                                        </a:rPr>
                                        <m:t>𝑖</m:t>
                                      </m:r>
                                    </m:sub>
                                    <m:sup>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r>
                                            <a:rPr lang="en-US" altLang="zh-CN" i="1">
                                              <a:latin typeface="Cambria Math" panose="02040503050406030204" pitchFamily="18" charset="0"/>
                                            </a:rPr>
                                            <m:t>2</m:t>
                                          </m:r>
                                        </m:den>
                                      </m:f>
                                    </m:sup>
                                  </m:sSubSup>
                                </m:den>
                              </m:f>
                            </m:e>
                          </m:d>
                        </m:e>
                      </m:nary>
                      <m:r>
                        <a:rPr lang="en-US" altLang="zh-CN" b="0" i="1" smtClean="0">
                          <a:latin typeface="Cambria Math" panose="02040503050406030204" pitchFamily="18" charset="0"/>
                        </a:rPr>
                        <m:t> </m:t>
                      </m:r>
                    </m:oMath>
                  </m:oMathPara>
                </a14:m>
                <a:endParaRPr lang="en-US" altLang="zh-CN" dirty="0"/>
              </a:p>
            </p:txBody>
          </p:sp>
        </mc:Choice>
        <mc:Fallback xmlns="">
          <p:sp>
            <p:nvSpPr>
              <p:cNvPr id="5" name="Text Placeholder 4">
                <a:extLst>
                  <a:ext uri="{FF2B5EF4-FFF2-40B4-BE49-F238E27FC236}">
                    <a16:creationId xmlns:a16="http://schemas.microsoft.com/office/drawing/2014/main" id="{AC027F21-6E61-4848-AE8F-3953B266E9E6}"/>
                  </a:ext>
                </a:extLst>
              </p:cNvPr>
              <p:cNvSpPr>
                <a:spLocks noGrp="1" noRot="1" noChangeAspect="1" noMove="1" noResize="1" noEditPoints="1" noAdjustHandles="1" noChangeArrowheads="1" noChangeShapeType="1" noTextEdit="1"/>
              </p:cNvSpPr>
              <p:nvPr>
                <p:ph type="body" sz="quarter" idx="14"/>
              </p:nvPr>
            </p:nvSpPr>
            <p:spPr>
              <a:xfrm>
                <a:off x="319056" y="766710"/>
                <a:ext cx="7837972" cy="4765791"/>
              </a:xfrm>
              <a:blipFill>
                <a:blip r:embed="rId3"/>
                <a:stretch>
                  <a:fillRect r="-311"/>
                </a:stretch>
              </a:blipFill>
            </p:spPr>
            <p:txBody>
              <a:bodyPr/>
              <a:lstStyle/>
              <a:p>
                <a:r>
                  <a:rPr lang="zh-CN" altLang="en-US">
                    <a:noFill/>
                  </a:rPr>
                  <a:t> </a:t>
                </a:r>
              </a:p>
            </p:txBody>
          </p:sp>
        </mc:Fallback>
      </mc:AlternateContent>
      <p:pic>
        <p:nvPicPr>
          <p:cNvPr id="7" name="Picture 6">
            <a:extLst>
              <a:ext uri="{FF2B5EF4-FFF2-40B4-BE49-F238E27FC236}">
                <a16:creationId xmlns:a16="http://schemas.microsoft.com/office/drawing/2014/main" id="{FABB4D6A-9748-40AD-AA87-8D15659F72DF}"/>
              </a:ext>
            </a:extLst>
          </p:cNvPr>
          <p:cNvPicPr>
            <a:picLocks noChangeAspect="1"/>
          </p:cNvPicPr>
          <p:nvPr/>
        </p:nvPicPr>
        <p:blipFill>
          <a:blip r:embed="rId4"/>
          <a:stretch>
            <a:fillRect/>
          </a:stretch>
        </p:blipFill>
        <p:spPr>
          <a:xfrm>
            <a:off x="8157028" y="1046104"/>
            <a:ext cx="3931969" cy="4765791"/>
          </a:xfrm>
          <a:prstGeom prst="rect">
            <a:avLst/>
          </a:prstGeom>
        </p:spPr>
      </p:pic>
    </p:spTree>
    <p:extLst>
      <p:ext uri="{BB962C8B-B14F-4D97-AF65-F5344CB8AC3E}">
        <p14:creationId xmlns:p14="http://schemas.microsoft.com/office/powerpoint/2010/main" val="34465298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2E32FDE-989A-44B1-ADDA-57A6C04C0E8E}"/>
              </a:ext>
            </a:extLst>
          </p:cNvPr>
          <p:cNvSpPr>
            <a:spLocks noGrp="1"/>
          </p:cNvSpPr>
          <p:nvPr>
            <p:ph type="body" sz="quarter" idx="11"/>
          </p:nvPr>
        </p:nvSpPr>
        <p:spPr/>
        <p:txBody>
          <a:bodyPr/>
          <a:lstStyle/>
          <a:p>
            <a:r>
              <a:rPr lang="zh-CN" altLang="en-US" dirty="0"/>
              <a:t>离散化</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DE01DF09-7D07-47D8-821D-A788CF8355D8}"/>
                  </a:ext>
                </a:extLst>
              </p:cNvPr>
              <p:cNvSpPr>
                <a:spLocks noGrp="1"/>
              </p:cNvSpPr>
              <p:nvPr>
                <p:ph type="body" sz="quarter" idx="12"/>
              </p:nvPr>
            </p:nvSpPr>
            <p:spPr>
              <a:xfrm>
                <a:off x="319056" y="6438900"/>
                <a:ext cx="5520912" cy="419100"/>
              </a:xfrm>
            </p:spPr>
            <p:txBody>
              <a:bodyPr/>
              <a:lstStyle/>
              <a:p>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𝑏</m:t>
                        </m:r>
                      </m:e>
                      <m:sub>
                        <m:r>
                          <a:rPr lang="en-US" altLang="zh-CN" b="0" i="1" smtClean="0">
                            <a:latin typeface="Cambria Math" panose="02040503050406030204" pitchFamily="18" charset="0"/>
                          </a:rPr>
                          <m:t>𝑖</m:t>
                        </m:r>
                      </m:sub>
                    </m:sSub>
                    <m:r>
                      <a:rPr lang="zh-CN" altLang="en-US" i="1">
                        <a:latin typeface="Cambria Math" panose="02040503050406030204" pitchFamily="18" charset="0"/>
                      </a:rPr>
                      <m:t>定义在</m:t>
                    </m:r>
                  </m:oMath>
                </a14:m>
                <a:r>
                  <a:rPr lang="en-US" altLang="zh-CN" dirty="0"/>
                  <a:t>N+1</a:t>
                </a:r>
                <a:r>
                  <a:rPr lang="zh-CN" altLang="en-US" dirty="0"/>
                  <a:t>个端点上，</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𝑢</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𝑖</m:t>
                        </m:r>
                      </m:sub>
                    </m:sSub>
                  </m:oMath>
                </a14:m>
                <a:r>
                  <a:rPr lang="zh-CN" altLang="en-US" dirty="0"/>
                  <a:t>定义在每段的中点</a:t>
                </a:r>
              </a:p>
            </p:txBody>
          </p:sp>
        </mc:Choice>
        <mc:Fallback xmlns="">
          <p:sp>
            <p:nvSpPr>
              <p:cNvPr id="3" name="Text Placeholder 2">
                <a:extLst>
                  <a:ext uri="{FF2B5EF4-FFF2-40B4-BE49-F238E27FC236}">
                    <a16:creationId xmlns:a16="http://schemas.microsoft.com/office/drawing/2014/main" id="{DE01DF09-7D07-47D8-821D-A788CF8355D8}"/>
                  </a:ext>
                </a:extLst>
              </p:cNvPr>
              <p:cNvSpPr>
                <a:spLocks noGrp="1" noRot="1" noChangeAspect="1" noMove="1" noResize="1" noEditPoints="1" noAdjustHandles="1" noChangeArrowheads="1" noChangeShapeType="1" noTextEdit="1"/>
              </p:cNvSpPr>
              <p:nvPr>
                <p:ph type="body" sz="quarter" idx="12"/>
              </p:nvPr>
            </p:nvSpPr>
            <p:spPr>
              <a:xfrm>
                <a:off x="319056" y="6438900"/>
                <a:ext cx="5520912" cy="419100"/>
              </a:xfrm>
              <a:blipFill>
                <a:blip r:embed="rId2"/>
                <a:stretch>
                  <a:fillRect l="-1656" t="-4348" b="-2318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Text Placeholder 4">
                <a:extLst>
                  <a:ext uri="{FF2B5EF4-FFF2-40B4-BE49-F238E27FC236}">
                    <a16:creationId xmlns:a16="http://schemas.microsoft.com/office/drawing/2014/main" id="{726ABBAC-A691-4A8C-867E-FF8EE358922E}"/>
                  </a:ext>
                </a:extLst>
              </p:cNvPr>
              <p:cNvSpPr>
                <a:spLocks noGrp="1"/>
              </p:cNvSpPr>
              <p:nvPr>
                <p:ph type="body" sz="quarter" idx="14"/>
              </p:nvPr>
            </p:nvSpPr>
            <p:spPr/>
            <p:txBody>
              <a:bodyPr/>
              <a:lstStyle/>
              <a:p>
                <a:r>
                  <a:rPr lang="zh-CN" altLang="en-US" dirty="0"/>
                  <a:t>重新表述约束方程</a:t>
                </a:r>
                <a:endParaRPr lang="en-US" altLang="zh-CN" dirty="0"/>
              </a:p>
              <a:p>
                <a:r>
                  <a:rPr lang="zh-CN" altLang="en-US" dirty="0"/>
                  <a:t>动力学约束（在每一段的中点处）</a:t>
                </a:r>
                <a:endParaRPr lang="en-US" altLang="zh-CN" dirty="0"/>
              </a:p>
              <a:p>
                <a:pPr marL="0" indent="0">
                  <a:buNone/>
                </a:pPr>
                <a14:m>
                  <m:oMathPara xmlns:m="http://schemas.openxmlformats.org/officeDocument/2006/math">
                    <m:oMathParaPr>
                      <m:jc m:val="centerGroup"/>
                    </m:oMathParaPr>
                    <m:oMath xmlns:m="http://schemas.openxmlformats.org/officeDocument/2006/math">
                      <m:acc>
                        <m:accPr>
                          <m:chr m:val="̃"/>
                          <m:ctrlPr>
                            <a:rPr lang="zh-CN" altLang="zh-CN" i="1">
                              <a:latin typeface="Cambria Math" panose="02040503050406030204" pitchFamily="18" charset="0"/>
                            </a:rPr>
                          </m:ctrlPr>
                        </m:accPr>
                        <m:e>
                          <m:r>
                            <a:rPr lang="en-US" altLang="zh-CN" i="1">
                              <a:latin typeface="Cambria Math" panose="02040503050406030204" pitchFamily="18" charset="0"/>
                            </a:rPr>
                            <m:t>𝑅</m:t>
                          </m:r>
                        </m:e>
                      </m:acc>
                      <m:d>
                        <m:dPr>
                          <m:ctrlPr>
                            <a:rPr lang="zh-CN" altLang="zh-CN" i="1">
                              <a:latin typeface="Cambria Math" panose="02040503050406030204" pitchFamily="18" charset="0"/>
                            </a:rPr>
                          </m:ctrlPr>
                        </m:dPr>
                        <m:e>
                          <m:sSub>
                            <m:sSubPr>
                              <m:ctrlPr>
                                <a:rPr lang="zh-CN" altLang="zh-CN" i="1">
                                  <a:latin typeface="Cambria Math" panose="02040503050406030204" pitchFamily="18" charset="0"/>
                                </a:rPr>
                              </m:ctrlPr>
                            </m:sSubPr>
                            <m:e>
                              <m:acc>
                                <m:accPr>
                                  <m:chr m:val="̅"/>
                                  <m:ctrlPr>
                                    <a:rPr lang="zh-CN" altLang="zh-CN" i="1">
                                      <a:latin typeface="Cambria Math" panose="02040503050406030204" pitchFamily="18" charset="0"/>
                                    </a:rPr>
                                  </m:ctrlPr>
                                </m:accPr>
                                <m:e>
                                  <m:r>
                                    <a:rPr lang="en-US" altLang="zh-CN" i="1">
                                      <a:latin typeface="Cambria Math" panose="02040503050406030204" pitchFamily="18" charset="0"/>
                                    </a:rPr>
                                    <m:t>𝜃</m:t>
                                  </m:r>
                                </m:e>
                              </m:acc>
                            </m:e>
                            <m:sub>
                              <m:r>
                                <a:rPr lang="en-US" altLang="zh-CN" i="1">
                                  <a:latin typeface="Cambria Math" panose="02040503050406030204" pitchFamily="18" charset="0"/>
                                </a:rPr>
                                <m:t>𝑖</m:t>
                              </m:r>
                            </m:sub>
                          </m:sSub>
                        </m:e>
                      </m:d>
                      <m:sSub>
                        <m:sSubPr>
                          <m:ctrlPr>
                            <a:rPr lang="zh-CN" altLang="zh-CN" i="1">
                              <a:latin typeface="Cambria Math" panose="02040503050406030204" pitchFamily="18" charset="0"/>
                            </a:rPr>
                          </m:ctrlPr>
                        </m:sSubPr>
                        <m:e>
                          <m:r>
                            <a:rPr lang="en-US" altLang="zh-CN" i="1">
                              <a:latin typeface="Cambria Math" panose="02040503050406030204" pitchFamily="18" charset="0"/>
                            </a:rPr>
                            <m:t>𝑢</m:t>
                          </m:r>
                        </m:e>
                        <m:sub>
                          <m:r>
                            <a:rPr lang="en-US" altLang="zh-CN" i="1">
                              <a:latin typeface="Cambria Math" panose="02040503050406030204" pitchFamily="18" charset="0"/>
                            </a:rPr>
                            <m:t>𝑖</m:t>
                          </m:r>
                        </m:sub>
                      </m:sSub>
                      <m:r>
                        <a:rPr lang="en-US" altLang="zh-CN" i="1">
                          <a:latin typeface="Cambria Math" panose="02040503050406030204" pitchFamily="18" charset="0"/>
                        </a:rPr>
                        <m:t>=</m:t>
                      </m:r>
                      <m:acc>
                        <m:accPr>
                          <m:chr m:val="̃"/>
                          <m:ctrlPr>
                            <a:rPr lang="zh-CN" altLang="zh-CN" i="1">
                              <a:latin typeface="Cambria Math" panose="02040503050406030204" pitchFamily="18" charset="0"/>
                            </a:rPr>
                          </m:ctrlPr>
                        </m:accPr>
                        <m:e>
                          <m:r>
                            <a:rPr lang="en-US" altLang="zh-CN" i="1">
                              <a:latin typeface="Cambria Math" panose="02040503050406030204" pitchFamily="18" charset="0"/>
                            </a:rPr>
                            <m:t>𝑚</m:t>
                          </m:r>
                        </m:e>
                      </m:acc>
                      <m:d>
                        <m:dPr>
                          <m:ctrlPr>
                            <a:rPr lang="zh-CN" altLang="zh-CN" i="1">
                              <a:latin typeface="Cambria Math" panose="02040503050406030204" pitchFamily="18" charset="0"/>
                            </a:rPr>
                          </m:ctrlPr>
                        </m:dPr>
                        <m:e>
                          <m:sSub>
                            <m:sSubPr>
                              <m:ctrlPr>
                                <a:rPr lang="zh-CN" altLang="zh-CN" i="1">
                                  <a:latin typeface="Cambria Math" panose="02040503050406030204" pitchFamily="18" charset="0"/>
                                </a:rPr>
                              </m:ctrlPr>
                            </m:sSubPr>
                            <m:e>
                              <m:acc>
                                <m:accPr>
                                  <m:chr m:val="̅"/>
                                  <m:ctrlPr>
                                    <a:rPr lang="zh-CN" altLang="zh-CN" i="1">
                                      <a:latin typeface="Cambria Math" panose="02040503050406030204" pitchFamily="18" charset="0"/>
                                    </a:rPr>
                                  </m:ctrlPr>
                                </m:accPr>
                                <m:e>
                                  <m:r>
                                    <a:rPr lang="en-US" altLang="zh-CN" i="1">
                                      <a:latin typeface="Cambria Math" panose="02040503050406030204" pitchFamily="18" charset="0"/>
                                    </a:rPr>
                                    <m:t>𝜃</m:t>
                                  </m:r>
                                </m:e>
                              </m:acc>
                            </m:e>
                            <m:sub>
                              <m:r>
                                <a:rPr lang="en-US" altLang="zh-CN" i="1">
                                  <a:latin typeface="Cambria Math" panose="02040503050406030204" pitchFamily="18" charset="0"/>
                                </a:rPr>
                                <m:t>𝑖</m:t>
                              </m:r>
                            </m:sub>
                          </m:sSub>
                        </m:e>
                      </m:d>
                      <m:sSub>
                        <m:sSubPr>
                          <m:ctrlPr>
                            <a:rPr lang="zh-CN"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𝑖</m:t>
                          </m:r>
                        </m:sub>
                      </m:sSub>
                      <m:r>
                        <a:rPr lang="en-US" altLang="zh-CN" i="1">
                          <a:latin typeface="Cambria Math" panose="02040503050406030204" pitchFamily="18" charset="0"/>
                        </a:rPr>
                        <m:t>+</m:t>
                      </m:r>
                      <m:f>
                        <m:fPr>
                          <m:ctrlPr>
                            <a:rPr lang="zh-CN" altLang="zh-CN" i="1">
                              <a:latin typeface="Cambria Math" panose="02040503050406030204" pitchFamily="18" charset="0"/>
                            </a:rPr>
                          </m:ctrlPr>
                        </m:fPr>
                        <m:num>
                          <m:acc>
                            <m:accPr>
                              <m:chr m:val="̃"/>
                              <m:ctrlPr>
                                <a:rPr lang="zh-CN" altLang="zh-CN" i="1">
                                  <a:latin typeface="Cambria Math" panose="02040503050406030204" pitchFamily="18" charset="0"/>
                                </a:rPr>
                              </m:ctrlPr>
                            </m:accPr>
                            <m:e>
                              <m:r>
                                <a:rPr lang="en-US" altLang="zh-CN" i="1">
                                  <a:latin typeface="Cambria Math" panose="02040503050406030204" pitchFamily="18" charset="0"/>
                                </a:rPr>
                                <m:t>𝑐</m:t>
                              </m:r>
                            </m:e>
                          </m:acc>
                          <m:d>
                            <m:dPr>
                              <m:ctrlPr>
                                <a:rPr lang="zh-CN" altLang="zh-CN" i="1">
                                  <a:latin typeface="Cambria Math" panose="02040503050406030204" pitchFamily="18" charset="0"/>
                                </a:rPr>
                              </m:ctrlPr>
                            </m:dPr>
                            <m:e>
                              <m:sSub>
                                <m:sSubPr>
                                  <m:ctrlPr>
                                    <a:rPr lang="zh-CN" altLang="zh-CN" i="1">
                                      <a:latin typeface="Cambria Math" panose="02040503050406030204" pitchFamily="18" charset="0"/>
                                    </a:rPr>
                                  </m:ctrlPr>
                                </m:sSubPr>
                                <m:e>
                                  <m:acc>
                                    <m:accPr>
                                      <m:chr m:val="̅"/>
                                      <m:ctrlPr>
                                        <a:rPr lang="zh-CN" altLang="zh-CN" i="1">
                                          <a:latin typeface="Cambria Math" panose="02040503050406030204" pitchFamily="18" charset="0"/>
                                        </a:rPr>
                                      </m:ctrlPr>
                                    </m:accPr>
                                    <m:e>
                                      <m:r>
                                        <a:rPr lang="en-US" altLang="zh-CN" i="1">
                                          <a:latin typeface="Cambria Math" panose="02040503050406030204" pitchFamily="18" charset="0"/>
                                        </a:rPr>
                                        <m:t>𝜃</m:t>
                                      </m:r>
                                    </m:e>
                                  </m:acc>
                                </m:e>
                                <m:sub>
                                  <m:r>
                                    <a:rPr lang="en-US" altLang="zh-CN" i="1">
                                      <a:latin typeface="Cambria Math" panose="02040503050406030204" pitchFamily="18" charset="0"/>
                                    </a:rPr>
                                    <m:t>𝑖</m:t>
                                  </m:r>
                                </m:sub>
                              </m:sSub>
                            </m:e>
                          </m:d>
                          <m:d>
                            <m:dPr>
                              <m:ctrlPr>
                                <a:rPr lang="zh-CN" altLang="zh-CN" i="1">
                                  <a:latin typeface="Cambria Math" panose="02040503050406030204" pitchFamily="18" charset="0"/>
                                </a:rPr>
                              </m:ctrlPr>
                            </m:dPr>
                            <m:e>
                              <m:sSub>
                                <m:sSubPr>
                                  <m:ctrlPr>
                                    <a:rPr lang="zh-CN" altLang="zh-CN" i="1">
                                      <a:latin typeface="Cambria Math" panose="02040503050406030204" pitchFamily="18" charset="0"/>
                                    </a:rPr>
                                  </m:ctrlPr>
                                </m:sSubPr>
                                <m:e>
                                  <m:r>
                                    <a:rPr lang="en-US" altLang="zh-CN" i="1">
                                      <a:latin typeface="Cambria Math" panose="02040503050406030204" pitchFamily="18" charset="0"/>
                                    </a:rPr>
                                    <m:t>𝑏</m:t>
                                  </m:r>
                                </m:e>
                                <m:sub>
                                  <m:r>
                                    <a:rPr lang="en-US" altLang="zh-CN" i="1">
                                      <a:latin typeface="Cambria Math" panose="02040503050406030204" pitchFamily="18" charset="0"/>
                                    </a:rPr>
                                    <m:t>𝑖</m:t>
                                  </m:r>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𝑏</m:t>
                                  </m:r>
                                </m:e>
                                <m:sub>
                                  <m:r>
                                    <a:rPr lang="en-US" altLang="zh-CN" i="1">
                                      <a:latin typeface="Cambria Math" panose="02040503050406030204" pitchFamily="18" charset="0"/>
                                    </a:rPr>
                                    <m:t>𝑖</m:t>
                                  </m:r>
                                </m:sub>
                              </m:sSub>
                            </m:e>
                          </m:d>
                        </m:num>
                        <m:den>
                          <m:r>
                            <a:rPr lang="en-US" altLang="zh-CN" i="1">
                              <a:latin typeface="Cambria Math" panose="02040503050406030204" pitchFamily="18" charset="0"/>
                            </a:rPr>
                            <m:t>2</m:t>
                          </m:r>
                        </m:den>
                      </m:f>
                      <m:r>
                        <a:rPr lang="en-US" altLang="zh-CN" i="1">
                          <a:latin typeface="Cambria Math" panose="02040503050406030204" pitchFamily="18" charset="0"/>
                        </a:rPr>
                        <m:t>+</m:t>
                      </m:r>
                      <m:acc>
                        <m:accPr>
                          <m:chr m:val="̃"/>
                          <m:ctrlPr>
                            <a:rPr lang="zh-CN" altLang="zh-CN" i="1">
                              <a:latin typeface="Cambria Math" panose="02040503050406030204" pitchFamily="18" charset="0"/>
                            </a:rPr>
                          </m:ctrlPr>
                        </m:accPr>
                        <m:e>
                          <m:r>
                            <a:rPr lang="en-US" altLang="zh-CN" i="1">
                              <a:latin typeface="Cambria Math" panose="02040503050406030204" pitchFamily="18" charset="0"/>
                            </a:rPr>
                            <m:t>𝑑</m:t>
                          </m:r>
                        </m:e>
                      </m:acc>
                      <m:d>
                        <m:dPr>
                          <m:ctrlPr>
                            <a:rPr lang="zh-CN" altLang="zh-CN" i="1">
                              <a:latin typeface="Cambria Math" panose="02040503050406030204" pitchFamily="18" charset="0"/>
                            </a:rPr>
                          </m:ctrlPr>
                        </m:dPr>
                        <m:e>
                          <m:sSub>
                            <m:sSubPr>
                              <m:ctrlPr>
                                <a:rPr lang="zh-CN" altLang="zh-CN" i="1">
                                  <a:latin typeface="Cambria Math" panose="02040503050406030204" pitchFamily="18" charset="0"/>
                                </a:rPr>
                              </m:ctrlPr>
                            </m:sSubPr>
                            <m:e>
                              <m:acc>
                                <m:accPr>
                                  <m:chr m:val="̅"/>
                                  <m:ctrlPr>
                                    <a:rPr lang="zh-CN" altLang="zh-CN" i="1">
                                      <a:latin typeface="Cambria Math" panose="02040503050406030204" pitchFamily="18" charset="0"/>
                                    </a:rPr>
                                  </m:ctrlPr>
                                </m:accPr>
                                <m:e>
                                  <m:r>
                                    <a:rPr lang="en-US" altLang="zh-CN" i="1">
                                      <a:latin typeface="Cambria Math" panose="02040503050406030204" pitchFamily="18" charset="0"/>
                                    </a:rPr>
                                    <m:t>𝜃</m:t>
                                  </m:r>
                                </m:e>
                              </m:acc>
                            </m:e>
                            <m:sub>
                              <m:r>
                                <a:rPr lang="en-US" altLang="zh-CN" i="1">
                                  <a:latin typeface="Cambria Math" panose="02040503050406030204" pitchFamily="18" charset="0"/>
                                </a:rPr>
                                <m:t>𝑖</m:t>
                              </m:r>
                            </m:sub>
                          </m:sSub>
                        </m:e>
                      </m:d>
                    </m:oMath>
                  </m:oMathPara>
                </a14:m>
                <a:endParaRPr lang="en-US" altLang="zh-CN" dirty="0"/>
              </a:p>
              <a:p>
                <a:pPr marL="0" indent="0" algn="ctr">
                  <a:buNone/>
                </a:pPr>
                <a:r>
                  <a:rPr lang="zh-CN" altLang="en-US" dirty="0"/>
                  <a:t>式中</a:t>
                </a:r>
                <a14:m>
                  <m:oMath xmlns:m="http://schemas.openxmlformats.org/officeDocument/2006/math">
                    <m:sSub>
                      <m:sSubPr>
                        <m:ctrlPr>
                          <a:rPr lang="en-US" altLang="zh-CN" b="0" i="1" smtClean="0">
                            <a:solidFill>
                              <a:srgbClr val="C00000"/>
                            </a:solidFill>
                            <a:latin typeface="Cambria Math" panose="02040503050406030204" pitchFamily="18" charset="0"/>
                          </a:rPr>
                        </m:ctrlPr>
                      </m:sSubPr>
                      <m:e>
                        <m:r>
                          <a:rPr lang="en-US" altLang="zh-CN" b="0" i="1" smtClean="0">
                            <a:solidFill>
                              <a:srgbClr val="C00000"/>
                            </a:solidFill>
                            <a:latin typeface="Cambria Math" panose="02040503050406030204" pitchFamily="18" charset="0"/>
                          </a:rPr>
                          <m:t>𝑢</m:t>
                        </m:r>
                      </m:e>
                      <m:sub>
                        <m:r>
                          <a:rPr lang="en-US" altLang="zh-CN" b="0" i="1" smtClean="0">
                            <a:solidFill>
                              <a:srgbClr val="C00000"/>
                            </a:solidFill>
                            <a:latin typeface="Cambria Math" panose="02040503050406030204" pitchFamily="18" charset="0"/>
                          </a:rPr>
                          <m:t>𝑖</m:t>
                        </m:r>
                      </m:sub>
                    </m:sSub>
                    <m:r>
                      <a:rPr lang="en-US" altLang="zh-CN" b="0" i="1" smtClean="0">
                        <a:solidFill>
                          <a:srgbClr val="C00000"/>
                        </a:solidFill>
                        <a:latin typeface="Cambria Math" panose="02040503050406030204" pitchFamily="18" charset="0"/>
                      </a:rPr>
                      <m:t>=</m:t>
                    </m:r>
                    <m:sSub>
                      <m:sSubPr>
                        <m:ctrlPr>
                          <a:rPr lang="en-US" altLang="zh-CN" b="0" i="1" smtClean="0">
                            <a:solidFill>
                              <a:srgbClr val="C00000"/>
                            </a:solidFill>
                            <a:latin typeface="Cambria Math" panose="02040503050406030204" pitchFamily="18" charset="0"/>
                          </a:rPr>
                        </m:ctrlPr>
                      </m:sSubPr>
                      <m:e>
                        <m:r>
                          <a:rPr lang="en-US" altLang="zh-CN" b="0" i="1" smtClean="0">
                            <a:solidFill>
                              <a:srgbClr val="C00000"/>
                            </a:solidFill>
                            <a:latin typeface="Cambria Math" panose="02040503050406030204" pitchFamily="18" charset="0"/>
                          </a:rPr>
                          <m:t>𝑢</m:t>
                        </m:r>
                      </m:e>
                      <m:sub>
                        <m:r>
                          <a:rPr lang="en-US" altLang="zh-CN" b="0" i="1" smtClean="0">
                            <a:solidFill>
                              <a:srgbClr val="C00000"/>
                            </a:solidFill>
                            <a:latin typeface="Cambria Math" panose="02040503050406030204" pitchFamily="18" charset="0"/>
                          </a:rPr>
                          <m:t>𝑖</m:t>
                        </m:r>
                      </m:sub>
                    </m:sSub>
                    <m:d>
                      <m:dPr>
                        <m:ctrlPr>
                          <a:rPr lang="en-US" altLang="zh-CN" b="0" i="1" smtClean="0">
                            <a:solidFill>
                              <a:srgbClr val="C00000"/>
                            </a:solidFill>
                            <a:latin typeface="Cambria Math" panose="02040503050406030204" pitchFamily="18" charset="0"/>
                          </a:rPr>
                        </m:ctrlPr>
                      </m:dPr>
                      <m:e>
                        <m:sSub>
                          <m:sSubPr>
                            <m:ctrlPr>
                              <a:rPr lang="en-US" altLang="zh-CN" b="0" i="1" smtClean="0">
                                <a:solidFill>
                                  <a:srgbClr val="C00000"/>
                                </a:solidFill>
                                <a:latin typeface="Cambria Math" panose="02040503050406030204" pitchFamily="18" charset="0"/>
                              </a:rPr>
                            </m:ctrlPr>
                          </m:sSubPr>
                          <m:e>
                            <m:acc>
                              <m:accPr>
                                <m:chr m:val="̅"/>
                                <m:ctrlPr>
                                  <a:rPr lang="en-US" altLang="zh-CN" b="0" i="1" smtClean="0">
                                    <a:solidFill>
                                      <a:srgbClr val="C00000"/>
                                    </a:solidFill>
                                    <a:latin typeface="Cambria Math" panose="02040503050406030204" pitchFamily="18" charset="0"/>
                                  </a:rPr>
                                </m:ctrlPr>
                              </m:accPr>
                              <m:e>
                                <m:r>
                                  <a:rPr lang="en-US" altLang="zh-CN" b="0" i="1" smtClean="0">
                                    <a:solidFill>
                                      <a:srgbClr val="C00000"/>
                                    </a:solidFill>
                                    <a:latin typeface="Cambria Math" panose="02040503050406030204" pitchFamily="18" charset="0"/>
                                  </a:rPr>
                                  <m:t>𝜃</m:t>
                                </m:r>
                              </m:e>
                            </m:acc>
                          </m:e>
                          <m:sub>
                            <m:r>
                              <a:rPr lang="en-US" altLang="zh-CN" b="0" i="1" smtClean="0">
                                <a:solidFill>
                                  <a:srgbClr val="C00000"/>
                                </a:solidFill>
                                <a:latin typeface="Cambria Math" panose="02040503050406030204" pitchFamily="18" charset="0"/>
                              </a:rPr>
                              <m:t>𝑖</m:t>
                            </m:r>
                          </m:sub>
                        </m:sSub>
                      </m:e>
                    </m:d>
                    <m:r>
                      <a:rPr lang="en-US" altLang="zh-CN" b="0" i="1" smtClean="0">
                        <a:latin typeface="Cambria Math" panose="02040503050406030204" pitchFamily="18" charset="0"/>
                      </a:rPr>
                      <m:t>,</m:t>
                    </m:r>
                    <m:sSub>
                      <m:sSubPr>
                        <m:ctrlPr>
                          <a:rPr lang="en-US" altLang="zh-CN" b="0" i="1" smtClean="0">
                            <a:solidFill>
                              <a:srgbClr val="C00000"/>
                            </a:solidFill>
                            <a:latin typeface="Cambria Math" panose="02040503050406030204" pitchFamily="18" charset="0"/>
                          </a:rPr>
                        </m:ctrlPr>
                      </m:sSubPr>
                      <m:e>
                        <m:r>
                          <a:rPr lang="en-US" altLang="zh-CN" b="0" i="1" smtClean="0">
                            <a:solidFill>
                              <a:srgbClr val="C00000"/>
                            </a:solidFill>
                            <a:latin typeface="Cambria Math" panose="02040503050406030204" pitchFamily="18" charset="0"/>
                          </a:rPr>
                          <m:t>𝑎</m:t>
                        </m:r>
                      </m:e>
                      <m:sub>
                        <m:r>
                          <a:rPr lang="en-US" altLang="zh-CN" b="0" i="1" smtClean="0">
                            <a:solidFill>
                              <a:srgbClr val="C00000"/>
                            </a:solidFill>
                            <a:latin typeface="Cambria Math" panose="02040503050406030204" pitchFamily="18" charset="0"/>
                          </a:rPr>
                          <m:t>𝑖</m:t>
                        </m:r>
                      </m:sub>
                    </m:sSub>
                    <m:r>
                      <a:rPr lang="en-US" altLang="zh-CN" b="0" i="1" smtClean="0">
                        <a:solidFill>
                          <a:srgbClr val="C00000"/>
                        </a:solidFill>
                        <a:latin typeface="Cambria Math" panose="02040503050406030204" pitchFamily="18" charset="0"/>
                      </a:rPr>
                      <m:t>=</m:t>
                    </m:r>
                    <m:sSub>
                      <m:sSubPr>
                        <m:ctrlPr>
                          <a:rPr lang="en-US" altLang="zh-CN" b="0" i="1" smtClean="0">
                            <a:solidFill>
                              <a:srgbClr val="C00000"/>
                            </a:solidFill>
                            <a:latin typeface="Cambria Math" panose="02040503050406030204" pitchFamily="18" charset="0"/>
                          </a:rPr>
                        </m:ctrlPr>
                      </m:sSubPr>
                      <m:e>
                        <m:r>
                          <a:rPr lang="en-US" altLang="zh-CN" b="0" i="1" smtClean="0">
                            <a:solidFill>
                              <a:srgbClr val="C00000"/>
                            </a:solidFill>
                            <a:latin typeface="Cambria Math" panose="02040503050406030204" pitchFamily="18" charset="0"/>
                          </a:rPr>
                          <m:t>𝑎</m:t>
                        </m:r>
                      </m:e>
                      <m:sub>
                        <m:r>
                          <a:rPr lang="en-US" altLang="zh-CN" b="0" i="1" smtClean="0">
                            <a:solidFill>
                              <a:srgbClr val="C00000"/>
                            </a:solidFill>
                            <a:latin typeface="Cambria Math" panose="02040503050406030204" pitchFamily="18" charset="0"/>
                          </a:rPr>
                          <m:t>𝑖</m:t>
                        </m:r>
                      </m:sub>
                    </m:sSub>
                    <m:d>
                      <m:dPr>
                        <m:ctrlPr>
                          <a:rPr lang="en-US" altLang="zh-CN" b="0" i="1" smtClean="0">
                            <a:solidFill>
                              <a:srgbClr val="C00000"/>
                            </a:solidFill>
                            <a:latin typeface="Cambria Math" panose="02040503050406030204" pitchFamily="18" charset="0"/>
                          </a:rPr>
                        </m:ctrlPr>
                      </m:dPr>
                      <m:e>
                        <m:sSub>
                          <m:sSubPr>
                            <m:ctrlPr>
                              <a:rPr lang="en-US" altLang="zh-CN" b="0" i="1" smtClean="0">
                                <a:solidFill>
                                  <a:srgbClr val="C00000"/>
                                </a:solidFill>
                                <a:latin typeface="Cambria Math" panose="02040503050406030204" pitchFamily="18" charset="0"/>
                              </a:rPr>
                            </m:ctrlPr>
                          </m:sSubPr>
                          <m:e>
                            <m:acc>
                              <m:accPr>
                                <m:chr m:val="̅"/>
                                <m:ctrlPr>
                                  <a:rPr lang="en-US" altLang="zh-CN" b="0" i="1" smtClean="0">
                                    <a:solidFill>
                                      <a:srgbClr val="C00000"/>
                                    </a:solidFill>
                                    <a:latin typeface="Cambria Math" panose="02040503050406030204" pitchFamily="18" charset="0"/>
                                  </a:rPr>
                                </m:ctrlPr>
                              </m:accPr>
                              <m:e>
                                <m:r>
                                  <a:rPr lang="en-US" altLang="zh-CN" b="0" i="1" smtClean="0">
                                    <a:solidFill>
                                      <a:srgbClr val="C00000"/>
                                    </a:solidFill>
                                    <a:latin typeface="Cambria Math" panose="02040503050406030204" pitchFamily="18" charset="0"/>
                                  </a:rPr>
                                  <m:t>𝜃</m:t>
                                </m:r>
                              </m:e>
                            </m:acc>
                          </m:e>
                          <m:sub>
                            <m:r>
                              <a:rPr lang="en-US" altLang="zh-CN" b="0" i="1" smtClean="0">
                                <a:solidFill>
                                  <a:srgbClr val="C00000"/>
                                </a:solidFill>
                                <a:latin typeface="Cambria Math" panose="02040503050406030204" pitchFamily="18" charset="0"/>
                              </a:rPr>
                              <m:t>𝑖</m:t>
                            </m:r>
                          </m:sub>
                        </m:sSub>
                      </m:e>
                    </m:d>
                    <m:r>
                      <a:rPr lang="en-US" altLang="zh-CN" b="0" i="1" smtClean="0">
                        <a:latin typeface="Cambria Math" panose="02040503050406030204" pitchFamily="18" charset="0"/>
                      </a:rPr>
                      <m:t>,</m:t>
                    </m:r>
                    <m:sSub>
                      <m:sSubPr>
                        <m:ctrlPr>
                          <a:rPr lang="zh-CN" altLang="zh-CN" i="1">
                            <a:latin typeface="Cambria Math" panose="02040503050406030204" pitchFamily="18" charset="0"/>
                          </a:rPr>
                        </m:ctrlPr>
                      </m:sSubPr>
                      <m:e>
                        <m:r>
                          <a:rPr lang="en-US" altLang="zh-CN" b="0" i="1" smtClean="0">
                            <a:latin typeface="Cambria Math" panose="02040503050406030204" pitchFamily="18" charset="0"/>
                          </a:rPr>
                          <m:t> </m:t>
                        </m:r>
                        <m:acc>
                          <m:accPr>
                            <m:chr m:val="̅"/>
                            <m:ctrlPr>
                              <a:rPr lang="zh-CN" altLang="zh-CN" i="1">
                                <a:latin typeface="Cambria Math" panose="02040503050406030204" pitchFamily="18" charset="0"/>
                              </a:rPr>
                            </m:ctrlPr>
                          </m:accPr>
                          <m:e>
                            <m:r>
                              <a:rPr lang="en-US" altLang="zh-CN" i="1">
                                <a:latin typeface="Cambria Math" panose="02040503050406030204" pitchFamily="18" charset="0"/>
                              </a:rPr>
                              <m:t>𝜃</m:t>
                            </m:r>
                          </m:e>
                        </m:acc>
                      </m:e>
                      <m:sub>
                        <m:r>
                          <a:rPr lang="en-US" altLang="zh-CN" i="1">
                            <a:latin typeface="Cambria Math" panose="02040503050406030204" pitchFamily="18" charset="0"/>
                          </a:rPr>
                          <m:t>𝑖</m:t>
                        </m:r>
                      </m:sub>
                    </m:sSub>
                    <m:r>
                      <a:rPr lang="en-US" altLang="zh-CN" i="1">
                        <a:latin typeface="Cambria Math" panose="02040503050406030204" pitchFamily="18" charset="0"/>
                      </a:rPr>
                      <m:t>=</m:t>
                    </m:r>
                    <m:f>
                      <m:fPr>
                        <m:ctrlPr>
                          <a:rPr lang="zh-CN" altLang="zh-CN" i="1">
                            <a:latin typeface="Cambria Math" panose="02040503050406030204" pitchFamily="18" charset="0"/>
                          </a:rPr>
                        </m:ctrlPr>
                      </m:fPr>
                      <m:num>
                        <m:sSub>
                          <m:sSubPr>
                            <m:ctrlPr>
                              <a:rPr lang="zh-CN" altLang="zh-CN" i="1">
                                <a:latin typeface="Cambria Math" panose="02040503050406030204" pitchFamily="18" charset="0"/>
                              </a:rPr>
                            </m:ctrlPr>
                          </m:sSubPr>
                          <m:e>
                            <m:r>
                              <a:rPr lang="en-US" altLang="zh-CN" i="1">
                                <a:latin typeface="Cambria Math" panose="02040503050406030204" pitchFamily="18" charset="0"/>
                              </a:rPr>
                              <m:t>𝜃</m:t>
                            </m:r>
                          </m:e>
                          <m:sub>
                            <m:r>
                              <a:rPr lang="en-US" altLang="zh-CN" i="1">
                                <a:latin typeface="Cambria Math" panose="02040503050406030204" pitchFamily="18" charset="0"/>
                              </a:rPr>
                              <m:t>𝑖</m:t>
                            </m:r>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𝜃</m:t>
                            </m:r>
                          </m:e>
                          <m:sub>
                            <m:r>
                              <a:rPr lang="en-US" altLang="zh-CN" i="1">
                                <a:latin typeface="Cambria Math" panose="02040503050406030204" pitchFamily="18" charset="0"/>
                              </a:rPr>
                              <m:t>𝑖</m:t>
                            </m:r>
                          </m:sub>
                        </m:sSub>
                      </m:num>
                      <m:den>
                        <m:r>
                          <a:rPr lang="en-US" altLang="zh-CN" i="1">
                            <a:latin typeface="Cambria Math" panose="02040503050406030204" pitchFamily="18" charset="0"/>
                          </a:rPr>
                          <m:t>2</m:t>
                        </m:r>
                      </m:den>
                    </m:f>
                  </m:oMath>
                </a14:m>
                <a:endParaRPr lang="en-US" altLang="zh-CN" dirty="0"/>
              </a:p>
              <a:p>
                <a:r>
                  <a:rPr lang="zh-CN" altLang="en-US" dirty="0"/>
                  <a:t>动力学约束参数的计算</a:t>
                </a:r>
                <a:endParaRPr lang="en-US" altLang="zh-CN" dirty="0"/>
              </a:p>
              <a:p>
                <a:pPr marL="0" indent="0">
                  <a:buNone/>
                </a:pPr>
                <a14:m>
                  <m:oMathPara xmlns:m="http://schemas.openxmlformats.org/officeDocument/2006/math">
                    <m:oMathParaPr>
                      <m:jc m:val="centerGroup"/>
                    </m:oMathParaPr>
                    <m:oMath xmlns:m="http://schemas.openxmlformats.org/officeDocument/2006/math">
                      <m:acc>
                        <m:accPr>
                          <m:chr m:val="̃"/>
                          <m:ctrlPr>
                            <a:rPr lang="en-US" altLang="zh-CN" sz="2000" b="0" i="1" smtClean="0">
                              <a:latin typeface="Cambria Math" panose="02040503050406030204" pitchFamily="18" charset="0"/>
                            </a:rPr>
                          </m:ctrlPr>
                        </m:accPr>
                        <m:e>
                          <m:r>
                            <a:rPr lang="en-US" altLang="zh-CN" sz="2000" b="0" i="1" smtClean="0">
                              <a:latin typeface="Cambria Math" panose="02040503050406030204" pitchFamily="18" charset="0"/>
                            </a:rPr>
                            <m:t>𝑅</m:t>
                          </m:r>
                        </m:e>
                      </m:acc>
                      <m:d>
                        <m:dPr>
                          <m:ctrlPr>
                            <a:rPr lang="en-US" altLang="zh-CN" sz="2000" b="0" i="1" dirty="0" smtClean="0">
                              <a:latin typeface="Cambria Math" panose="02040503050406030204" pitchFamily="18" charset="0"/>
                            </a:rPr>
                          </m:ctrlPr>
                        </m:dPr>
                        <m:e>
                          <m:r>
                            <a:rPr lang="en-US" altLang="zh-CN" sz="2000" b="0" i="1" dirty="0" smtClean="0">
                              <a:latin typeface="Cambria Math" panose="02040503050406030204" pitchFamily="18" charset="0"/>
                            </a:rPr>
                            <m:t>𝜃</m:t>
                          </m:r>
                        </m:e>
                      </m:d>
                      <m:r>
                        <a:rPr lang="en-US" altLang="zh-CN" sz="2000" b="0" i="1" dirty="0" smtClean="0">
                          <a:latin typeface="Cambria Math" panose="02040503050406030204" pitchFamily="18" charset="0"/>
                        </a:rPr>
                        <m:t>=</m:t>
                      </m:r>
                      <m:r>
                        <a:rPr lang="en-US" altLang="zh-CN" sz="2000" b="0" i="1" dirty="0" smtClean="0">
                          <a:latin typeface="Cambria Math" panose="02040503050406030204" pitchFamily="18" charset="0"/>
                        </a:rPr>
                        <m:t>𝑅</m:t>
                      </m:r>
                      <m:d>
                        <m:dPr>
                          <m:ctrlPr>
                            <a:rPr lang="en-US" altLang="zh-CN" sz="2000" b="0" i="1" dirty="0" smtClean="0">
                              <a:latin typeface="Cambria Math" panose="02040503050406030204" pitchFamily="18" charset="0"/>
                            </a:rPr>
                          </m:ctrlPr>
                        </m:dPr>
                        <m:e>
                          <m:r>
                            <a:rPr lang="en-US" altLang="zh-CN" sz="2000" b="0" i="1" dirty="0" smtClean="0">
                              <a:latin typeface="Cambria Math" panose="02040503050406030204" pitchFamily="18" charset="0"/>
                            </a:rPr>
                            <m:t>𝑠</m:t>
                          </m:r>
                          <m:d>
                            <m:dPr>
                              <m:ctrlPr>
                                <a:rPr lang="en-US" altLang="zh-CN" sz="2000" b="0" i="1" dirty="0" smtClean="0">
                                  <a:latin typeface="Cambria Math" panose="02040503050406030204" pitchFamily="18" charset="0"/>
                                </a:rPr>
                              </m:ctrlPr>
                            </m:dPr>
                            <m:e>
                              <m:r>
                                <a:rPr lang="en-US" altLang="zh-CN" sz="2000" b="0" i="1" dirty="0" smtClean="0">
                                  <a:latin typeface="Cambria Math" panose="02040503050406030204" pitchFamily="18" charset="0"/>
                                </a:rPr>
                                <m:t>𝜃</m:t>
                              </m:r>
                            </m:e>
                          </m:d>
                        </m:e>
                      </m:d>
                      <m:r>
                        <a:rPr lang="en-US" altLang="zh-CN" sz="2000" b="0" i="1" dirty="0" smtClean="0">
                          <a:latin typeface="Cambria Math" panose="02040503050406030204" pitchFamily="18" charset="0"/>
                        </a:rPr>
                        <m:t>, </m:t>
                      </m:r>
                      <m:acc>
                        <m:accPr>
                          <m:chr m:val="̃"/>
                          <m:ctrlPr>
                            <a:rPr lang="en-US" altLang="zh-CN" sz="2000" b="0" i="1" dirty="0" smtClean="0">
                              <a:latin typeface="Cambria Math" panose="02040503050406030204" pitchFamily="18" charset="0"/>
                            </a:rPr>
                          </m:ctrlPr>
                        </m:accPr>
                        <m:e>
                          <m:r>
                            <a:rPr lang="en-US" altLang="zh-CN" sz="2000" b="0" i="1" dirty="0" smtClean="0">
                              <a:latin typeface="Cambria Math" panose="02040503050406030204" pitchFamily="18" charset="0"/>
                            </a:rPr>
                            <m:t>𝑚</m:t>
                          </m:r>
                        </m:e>
                      </m:acc>
                      <m:d>
                        <m:dPr>
                          <m:ctrlPr>
                            <a:rPr lang="en-US" altLang="zh-CN" sz="2000" b="0" i="1" dirty="0" smtClean="0">
                              <a:latin typeface="Cambria Math" panose="02040503050406030204" pitchFamily="18" charset="0"/>
                            </a:rPr>
                          </m:ctrlPr>
                        </m:dPr>
                        <m:e>
                          <m:r>
                            <a:rPr lang="en-US" altLang="zh-CN" sz="2000" b="0" i="1" dirty="0" smtClean="0">
                              <a:latin typeface="Cambria Math" panose="02040503050406030204" pitchFamily="18" charset="0"/>
                            </a:rPr>
                            <m:t>𝜃</m:t>
                          </m:r>
                        </m:e>
                      </m:d>
                      <m:r>
                        <a:rPr lang="en-US" altLang="zh-CN" sz="2000" b="0" i="1" dirty="0" smtClean="0">
                          <a:latin typeface="Cambria Math" panose="02040503050406030204" pitchFamily="18" charset="0"/>
                        </a:rPr>
                        <m:t>=</m:t>
                      </m:r>
                      <m:r>
                        <a:rPr lang="en-US" altLang="zh-CN" sz="2000" b="0" i="1" dirty="0" smtClean="0">
                          <a:latin typeface="Cambria Math" panose="02040503050406030204" pitchFamily="18" charset="0"/>
                        </a:rPr>
                        <m:t>𝑀</m:t>
                      </m:r>
                      <m:d>
                        <m:dPr>
                          <m:ctrlPr>
                            <a:rPr lang="en-US" altLang="zh-CN" sz="2000" b="0" i="1" dirty="0" smtClean="0">
                              <a:latin typeface="Cambria Math" panose="02040503050406030204" pitchFamily="18" charset="0"/>
                            </a:rPr>
                          </m:ctrlPr>
                        </m:dPr>
                        <m:e>
                          <m:r>
                            <a:rPr lang="en-US" altLang="zh-CN" sz="2000" b="0" i="1" dirty="0" smtClean="0">
                              <a:latin typeface="Cambria Math" panose="02040503050406030204" pitchFamily="18" charset="0"/>
                            </a:rPr>
                            <m:t>𝑠</m:t>
                          </m:r>
                          <m:d>
                            <m:dPr>
                              <m:ctrlPr>
                                <a:rPr lang="en-US" altLang="zh-CN" sz="2000" b="0" i="1" dirty="0" smtClean="0">
                                  <a:latin typeface="Cambria Math" panose="02040503050406030204" pitchFamily="18" charset="0"/>
                                </a:rPr>
                              </m:ctrlPr>
                            </m:dPr>
                            <m:e>
                              <m:r>
                                <a:rPr lang="en-US" altLang="zh-CN" sz="2000" b="0" i="1" dirty="0" smtClean="0">
                                  <a:latin typeface="Cambria Math" panose="02040503050406030204" pitchFamily="18" charset="0"/>
                                </a:rPr>
                                <m:t>𝜃</m:t>
                              </m:r>
                            </m:e>
                          </m:d>
                        </m:e>
                      </m:d>
                      <m:sSup>
                        <m:sSupPr>
                          <m:ctrlPr>
                            <a:rPr lang="en-US" altLang="zh-CN" sz="2000" b="0" i="1" dirty="0" smtClean="0">
                              <a:latin typeface="Cambria Math" panose="02040503050406030204" pitchFamily="18" charset="0"/>
                            </a:rPr>
                          </m:ctrlPr>
                        </m:sSupPr>
                        <m:e>
                          <m:r>
                            <a:rPr lang="en-US" altLang="zh-CN" sz="2000" b="0" i="1" dirty="0" smtClean="0">
                              <a:latin typeface="Cambria Math" panose="02040503050406030204" pitchFamily="18" charset="0"/>
                            </a:rPr>
                            <m:t>𝑠</m:t>
                          </m:r>
                        </m:e>
                        <m:sup>
                          <m:r>
                            <a:rPr lang="en-US" altLang="zh-CN" sz="2000" b="0" i="1" dirty="0" smtClean="0">
                              <a:latin typeface="Cambria Math" panose="02040503050406030204" pitchFamily="18" charset="0"/>
                            </a:rPr>
                            <m:t>′</m:t>
                          </m:r>
                        </m:sup>
                      </m:sSup>
                      <m:d>
                        <m:dPr>
                          <m:ctrlPr>
                            <a:rPr lang="en-US" altLang="zh-CN" sz="2000" b="0" i="1" dirty="0" smtClean="0">
                              <a:latin typeface="Cambria Math" panose="02040503050406030204" pitchFamily="18" charset="0"/>
                            </a:rPr>
                          </m:ctrlPr>
                        </m:dPr>
                        <m:e>
                          <m:r>
                            <a:rPr lang="en-US" altLang="zh-CN" sz="2000" b="0" i="1" dirty="0" smtClean="0">
                              <a:latin typeface="Cambria Math" panose="02040503050406030204" pitchFamily="18" charset="0"/>
                            </a:rPr>
                            <m:t>𝜃</m:t>
                          </m:r>
                        </m:e>
                      </m:d>
                      <m:r>
                        <a:rPr lang="en-US" altLang="zh-CN" sz="2000" b="0" i="1" dirty="0" smtClean="0">
                          <a:latin typeface="Cambria Math" panose="02040503050406030204" pitchFamily="18" charset="0"/>
                        </a:rPr>
                        <m:t>,</m:t>
                      </m:r>
                      <m:acc>
                        <m:accPr>
                          <m:chr m:val="̃"/>
                          <m:ctrlPr>
                            <a:rPr lang="en-US" altLang="zh-CN" sz="2000" b="0" i="1" dirty="0" smtClean="0">
                              <a:latin typeface="Cambria Math" panose="02040503050406030204" pitchFamily="18" charset="0"/>
                            </a:rPr>
                          </m:ctrlPr>
                        </m:accPr>
                        <m:e>
                          <m:r>
                            <a:rPr lang="en-US" altLang="zh-CN" sz="2000" b="0" i="1" dirty="0" smtClean="0">
                              <a:latin typeface="Cambria Math" panose="02040503050406030204" pitchFamily="18" charset="0"/>
                            </a:rPr>
                            <m:t>𝑐</m:t>
                          </m:r>
                        </m:e>
                      </m:acc>
                      <m:d>
                        <m:dPr>
                          <m:ctrlPr>
                            <a:rPr lang="en-US" altLang="zh-CN" sz="2000" b="0" i="1" dirty="0" smtClean="0">
                              <a:latin typeface="Cambria Math" panose="02040503050406030204" pitchFamily="18" charset="0"/>
                            </a:rPr>
                          </m:ctrlPr>
                        </m:dPr>
                        <m:e>
                          <m:r>
                            <a:rPr lang="en-US" altLang="zh-CN" sz="2000" b="0" i="1" dirty="0" smtClean="0">
                              <a:latin typeface="Cambria Math" panose="02040503050406030204" pitchFamily="18" charset="0"/>
                            </a:rPr>
                            <m:t>𝜃</m:t>
                          </m:r>
                        </m:e>
                      </m:d>
                      <m:r>
                        <a:rPr lang="en-US" altLang="zh-CN" sz="2000" b="0" i="1" dirty="0" smtClean="0">
                          <a:latin typeface="Cambria Math" panose="02040503050406030204" pitchFamily="18" charset="0"/>
                        </a:rPr>
                        <m:t>=</m:t>
                      </m:r>
                      <m:r>
                        <a:rPr lang="en-US" altLang="zh-CN" sz="2000" b="0" i="1" dirty="0" smtClean="0">
                          <a:latin typeface="Cambria Math" panose="02040503050406030204" pitchFamily="18" charset="0"/>
                        </a:rPr>
                        <m:t>𝑀</m:t>
                      </m:r>
                      <m:d>
                        <m:dPr>
                          <m:ctrlPr>
                            <a:rPr lang="en-US" altLang="zh-CN" sz="2000" b="0" i="1" dirty="0" smtClean="0">
                              <a:latin typeface="Cambria Math" panose="02040503050406030204" pitchFamily="18" charset="0"/>
                            </a:rPr>
                          </m:ctrlPr>
                        </m:dPr>
                        <m:e>
                          <m:r>
                            <a:rPr lang="en-US" altLang="zh-CN" sz="2000" b="0" i="1" dirty="0" smtClean="0">
                              <a:latin typeface="Cambria Math" panose="02040503050406030204" pitchFamily="18" charset="0"/>
                            </a:rPr>
                            <m:t>𝑠</m:t>
                          </m:r>
                          <m:d>
                            <m:dPr>
                              <m:ctrlPr>
                                <a:rPr lang="en-US" altLang="zh-CN" sz="2000" b="0" i="1" dirty="0" smtClean="0">
                                  <a:latin typeface="Cambria Math" panose="02040503050406030204" pitchFamily="18" charset="0"/>
                                </a:rPr>
                              </m:ctrlPr>
                            </m:dPr>
                            <m:e>
                              <m:r>
                                <a:rPr lang="en-US" altLang="zh-CN" sz="2000" b="0" i="1" dirty="0" smtClean="0">
                                  <a:latin typeface="Cambria Math" panose="02040503050406030204" pitchFamily="18" charset="0"/>
                                </a:rPr>
                                <m:t>𝜃</m:t>
                              </m:r>
                            </m:e>
                          </m:d>
                        </m:e>
                      </m:d>
                      <m:sSup>
                        <m:sSupPr>
                          <m:ctrlPr>
                            <a:rPr lang="en-US" altLang="zh-CN" sz="2000" b="0" i="1" dirty="0" smtClean="0">
                              <a:latin typeface="Cambria Math" panose="02040503050406030204" pitchFamily="18" charset="0"/>
                            </a:rPr>
                          </m:ctrlPr>
                        </m:sSupPr>
                        <m:e>
                          <m:r>
                            <a:rPr lang="en-US" altLang="zh-CN" sz="2000" b="0" i="1" dirty="0" smtClean="0">
                              <a:latin typeface="Cambria Math" panose="02040503050406030204" pitchFamily="18" charset="0"/>
                            </a:rPr>
                            <m:t>𝑠</m:t>
                          </m:r>
                        </m:e>
                        <m:sup>
                          <m:r>
                            <a:rPr lang="en-US" altLang="zh-CN" sz="2000" b="0" i="1" dirty="0" smtClean="0">
                              <a:latin typeface="Cambria Math" panose="02040503050406030204" pitchFamily="18" charset="0"/>
                            </a:rPr>
                            <m:t>′′</m:t>
                          </m:r>
                        </m:sup>
                      </m:sSup>
                      <m:d>
                        <m:dPr>
                          <m:ctrlPr>
                            <a:rPr lang="en-US" altLang="zh-CN" sz="2000" b="0" i="1" dirty="0" smtClean="0">
                              <a:latin typeface="Cambria Math" panose="02040503050406030204" pitchFamily="18" charset="0"/>
                            </a:rPr>
                          </m:ctrlPr>
                        </m:dPr>
                        <m:e>
                          <m:r>
                            <a:rPr lang="en-US" altLang="zh-CN" sz="2000" b="0" i="1" dirty="0" smtClean="0">
                              <a:latin typeface="Cambria Math" panose="02040503050406030204" pitchFamily="18" charset="0"/>
                            </a:rPr>
                            <m:t>𝜃</m:t>
                          </m:r>
                        </m:e>
                      </m:d>
                      <m:r>
                        <a:rPr lang="en-US" altLang="zh-CN" sz="2000" b="0" i="1" dirty="0" smtClean="0">
                          <a:latin typeface="Cambria Math" panose="02040503050406030204" pitchFamily="18" charset="0"/>
                        </a:rPr>
                        <m:t>+</m:t>
                      </m:r>
                      <m:r>
                        <a:rPr lang="en-US" altLang="zh-CN" sz="2000" b="0" i="1" dirty="0" smtClean="0">
                          <a:latin typeface="Cambria Math" panose="02040503050406030204" pitchFamily="18" charset="0"/>
                        </a:rPr>
                        <m:t>𝐶</m:t>
                      </m:r>
                      <m:d>
                        <m:dPr>
                          <m:ctrlPr>
                            <a:rPr lang="en-US" altLang="zh-CN" sz="2000" b="0" i="1" dirty="0" smtClean="0">
                              <a:latin typeface="Cambria Math" panose="02040503050406030204" pitchFamily="18" charset="0"/>
                            </a:rPr>
                          </m:ctrlPr>
                        </m:dPr>
                        <m:e>
                          <m:r>
                            <a:rPr lang="en-US" altLang="zh-CN" sz="2000" b="0" i="1" dirty="0" smtClean="0">
                              <a:latin typeface="Cambria Math" panose="02040503050406030204" pitchFamily="18" charset="0"/>
                            </a:rPr>
                            <m:t>𝑠</m:t>
                          </m:r>
                          <m:d>
                            <m:dPr>
                              <m:ctrlPr>
                                <a:rPr lang="en-US" altLang="zh-CN" sz="2000" b="0" i="1" dirty="0" smtClean="0">
                                  <a:latin typeface="Cambria Math" panose="02040503050406030204" pitchFamily="18" charset="0"/>
                                </a:rPr>
                              </m:ctrlPr>
                            </m:dPr>
                            <m:e>
                              <m:r>
                                <a:rPr lang="en-US" altLang="zh-CN" sz="2000" b="0" i="1" dirty="0" smtClean="0">
                                  <a:latin typeface="Cambria Math" panose="02040503050406030204" pitchFamily="18" charset="0"/>
                                </a:rPr>
                                <m:t>𝜃</m:t>
                              </m:r>
                            </m:e>
                          </m:d>
                        </m:e>
                      </m:d>
                      <m:sSup>
                        <m:sSupPr>
                          <m:ctrlPr>
                            <a:rPr lang="en-US" altLang="zh-CN" sz="2000" b="0" i="1" dirty="0" smtClean="0">
                              <a:latin typeface="Cambria Math" panose="02040503050406030204" pitchFamily="18" charset="0"/>
                            </a:rPr>
                          </m:ctrlPr>
                        </m:sSupPr>
                        <m:e>
                          <m:r>
                            <a:rPr lang="en-US" altLang="zh-CN" sz="2000" b="0" i="1" dirty="0" smtClean="0">
                              <a:latin typeface="Cambria Math" panose="02040503050406030204" pitchFamily="18" charset="0"/>
                            </a:rPr>
                            <m:t>𝑠</m:t>
                          </m:r>
                        </m:e>
                        <m:sup>
                          <m:r>
                            <a:rPr lang="en-US" altLang="zh-CN" sz="2000" b="0" i="1" dirty="0" smtClean="0">
                              <a:latin typeface="Cambria Math" panose="02040503050406030204" pitchFamily="18" charset="0"/>
                            </a:rPr>
                            <m:t>′2</m:t>
                          </m:r>
                        </m:sup>
                      </m:sSup>
                      <m:r>
                        <a:rPr lang="en-US" altLang="zh-CN" sz="2000" b="0" i="1" dirty="0" smtClean="0">
                          <a:latin typeface="Cambria Math" panose="02040503050406030204" pitchFamily="18" charset="0"/>
                        </a:rPr>
                        <m:t>(</m:t>
                      </m:r>
                      <m:r>
                        <a:rPr lang="en-US" altLang="zh-CN" sz="2000" b="0" i="1" dirty="0" smtClean="0">
                          <a:latin typeface="Cambria Math" panose="02040503050406030204" pitchFamily="18" charset="0"/>
                        </a:rPr>
                        <m:t>𝜃</m:t>
                      </m:r>
                      <m:r>
                        <a:rPr lang="en-US" altLang="zh-CN" sz="2000" b="0" i="1" dirty="0" smtClean="0">
                          <a:latin typeface="Cambria Math" panose="02040503050406030204" pitchFamily="18" charset="0"/>
                        </a:rPr>
                        <m:t>)</m:t>
                      </m:r>
                    </m:oMath>
                  </m:oMathPara>
                </a14:m>
                <a:endParaRPr lang="en-US" altLang="zh-CN" dirty="0"/>
              </a:p>
              <a:p>
                <a:pPr marL="0" indent="0">
                  <a:buNone/>
                </a:pPr>
                <a14:m>
                  <m:oMathPara xmlns:m="http://schemas.openxmlformats.org/officeDocument/2006/math">
                    <m:oMathParaPr>
                      <m:jc m:val="centerGroup"/>
                    </m:oMathParaPr>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𝑠</m:t>
                          </m:r>
                        </m:e>
                        <m:sup>
                          <m:r>
                            <a:rPr lang="en-US" altLang="zh-CN" b="0" i="1" smtClean="0">
                              <a:latin typeface="Cambria Math" panose="02040503050406030204" pitchFamily="18" charset="0"/>
                            </a:rPr>
                            <m:t>′</m:t>
                          </m:r>
                        </m:sup>
                      </m:sSup>
                      <m:d>
                        <m:dPr>
                          <m:ctrlPr>
                            <a:rPr lang="en-US" altLang="zh-CN" b="0" i="1" smtClean="0">
                              <a:latin typeface="Cambria Math" panose="02040503050406030204" pitchFamily="18" charset="0"/>
                            </a:rPr>
                          </m:ctrlPr>
                        </m:dPr>
                        <m:e>
                          <m:sSub>
                            <m:sSubPr>
                              <m:ctrlPr>
                                <a:rPr lang="en-US" altLang="zh-CN" b="0" i="1" dirty="0" smtClean="0">
                                  <a:latin typeface="Cambria Math" panose="02040503050406030204" pitchFamily="18" charset="0"/>
                                </a:rPr>
                              </m:ctrlPr>
                            </m:sSub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𝜃</m:t>
                                  </m:r>
                                </m:e>
                              </m:acc>
                            </m:e>
                            <m:sub>
                              <m:r>
                                <a:rPr lang="en-US" altLang="zh-CN" b="0" i="1" dirty="0" smtClean="0">
                                  <a:latin typeface="Cambria Math" panose="02040503050406030204" pitchFamily="18" charset="0"/>
                                </a:rPr>
                                <m:t>𝑖</m:t>
                              </m:r>
                            </m:sub>
                          </m:sSub>
                        </m:e>
                      </m:d>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𝑠</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𝜃</m:t>
                                  </m:r>
                                </m:e>
                                <m:sub>
                                  <m:r>
                                    <a:rPr lang="en-US" altLang="zh-CN" b="0" i="1" smtClean="0">
                                      <a:latin typeface="Cambria Math" panose="02040503050406030204" pitchFamily="18" charset="0"/>
                                    </a:rPr>
                                    <m:t>𝑖</m:t>
                                  </m:r>
                                </m:sub>
                              </m:sSub>
                            </m:e>
                          </m:d>
                          <m:r>
                            <a:rPr lang="en-US" altLang="zh-CN" b="0" i="1" smtClean="0">
                              <a:latin typeface="Cambria Math" panose="02040503050406030204" pitchFamily="18" charset="0"/>
                            </a:rPr>
                            <m:t>−</m:t>
                          </m:r>
                          <m:r>
                            <a:rPr lang="en-US" altLang="zh-CN" b="0" i="1" smtClean="0">
                              <a:latin typeface="Cambria Math" panose="02040503050406030204" pitchFamily="18" charset="0"/>
                            </a:rPr>
                            <m:t>𝑠</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𝜃</m:t>
                                  </m:r>
                                </m:e>
                                <m:sub>
                                  <m:r>
                                    <a:rPr lang="en-US" altLang="zh-CN" b="0" i="1" smtClean="0">
                                      <a:latin typeface="Cambria Math" panose="02040503050406030204" pitchFamily="18" charset="0"/>
                                    </a:rPr>
                                    <m:t>𝑖</m:t>
                                  </m:r>
                                  <m:r>
                                    <a:rPr lang="en-US" altLang="zh-CN" b="0" i="1" smtClean="0">
                                      <a:latin typeface="Cambria Math" panose="02040503050406030204" pitchFamily="18" charset="0"/>
                                    </a:rPr>
                                    <m:t>−1</m:t>
                                  </m:r>
                                </m:sub>
                              </m:sSub>
                            </m:e>
                          </m:d>
                        </m:num>
                        <m:den>
                          <m:r>
                            <a:rPr lang="en-US" altLang="zh-CN" b="0" i="1" smtClean="0">
                              <a:latin typeface="Cambria Math" panose="02040503050406030204" pitchFamily="18" charset="0"/>
                            </a:rPr>
                            <m:t>2</m:t>
                          </m:r>
                        </m:den>
                      </m:f>
                      <m:r>
                        <a:rPr lang="en-US" altLang="zh-CN" b="0" i="1" smtClean="0">
                          <a:latin typeface="Cambria Math" panose="02040503050406030204" pitchFamily="18" charset="0"/>
                        </a:rPr>
                        <m:t>, </m:t>
                      </m:r>
                    </m:oMath>
                  </m:oMathPara>
                </a14:m>
                <a:endParaRPr lang="en-US" altLang="zh-CN"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𝑠</m:t>
                          </m:r>
                        </m:e>
                        <m:sup>
                          <m:r>
                            <a:rPr lang="en-US" altLang="zh-CN" b="0" i="1" smtClean="0">
                              <a:latin typeface="Cambria Math" panose="02040503050406030204" pitchFamily="18" charset="0"/>
                            </a:rPr>
                            <m:t>′′</m:t>
                          </m:r>
                        </m:sup>
                      </m:sSup>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𝜃</m:t>
                                  </m:r>
                                </m:e>
                              </m:acc>
                            </m:e>
                            <m:sub>
                              <m:r>
                                <a:rPr lang="en-US" altLang="zh-CN" b="0" i="1" smtClean="0">
                                  <a:latin typeface="Cambria Math" panose="02040503050406030204" pitchFamily="18" charset="0"/>
                                </a:rPr>
                                <m:t>𝑖</m:t>
                              </m:r>
                            </m:sub>
                          </m:sSub>
                        </m:e>
                      </m:d>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5</m:t>
                              </m:r>
                            </m:num>
                            <m:den>
                              <m:r>
                                <a:rPr lang="en-US" altLang="zh-CN" b="0" i="1" smtClean="0">
                                  <a:latin typeface="Cambria Math" panose="02040503050406030204" pitchFamily="18" charset="0"/>
                                </a:rPr>
                                <m:t>48</m:t>
                              </m:r>
                            </m:den>
                          </m:f>
                          <m:r>
                            <a:rPr lang="en-US" altLang="zh-CN" b="0" i="1" smtClean="0">
                              <a:latin typeface="Cambria Math" panose="02040503050406030204" pitchFamily="18" charset="0"/>
                            </a:rPr>
                            <m:t>𝑠</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𝜃</m:t>
                                  </m:r>
                                </m:e>
                                <m:sub>
                                  <m:r>
                                    <a:rPr lang="en-US" altLang="zh-CN" b="0" i="1" smtClean="0">
                                      <a:latin typeface="Cambria Math" panose="02040503050406030204" pitchFamily="18" charset="0"/>
                                    </a:rPr>
                                    <m:t>𝑖</m:t>
                                  </m:r>
                                  <m:r>
                                    <a:rPr lang="en-US" altLang="zh-CN" b="0" i="1" smtClean="0">
                                      <a:latin typeface="Cambria Math" panose="02040503050406030204" pitchFamily="18" charset="0"/>
                                    </a:rPr>
                                    <m:t>−3</m:t>
                                  </m:r>
                                </m:sub>
                              </m:sSub>
                            </m:e>
                          </m:d>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13</m:t>
                              </m:r>
                            </m:num>
                            <m:den>
                              <m:r>
                                <a:rPr lang="en-US" altLang="zh-CN" b="0" i="1" smtClean="0">
                                  <a:latin typeface="Cambria Math" panose="02040503050406030204" pitchFamily="18" charset="0"/>
                                </a:rPr>
                                <m:t>16</m:t>
                              </m:r>
                            </m:den>
                          </m:f>
                          <m:r>
                            <a:rPr lang="en-US" altLang="zh-CN" b="0" i="1" smtClean="0">
                              <a:latin typeface="Cambria Math" panose="02040503050406030204" pitchFamily="18" charset="0"/>
                            </a:rPr>
                            <m:t>𝑠</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𝜃</m:t>
                                  </m:r>
                                </m:e>
                                <m:sub>
                                  <m:r>
                                    <a:rPr lang="en-US" altLang="zh-CN" b="0" i="1" smtClean="0">
                                      <a:latin typeface="Cambria Math" panose="02040503050406030204" pitchFamily="18" charset="0"/>
                                    </a:rPr>
                                    <m:t>𝑖</m:t>
                                  </m:r>
                                  <m:r>
                                    <a:rPr lang="en-US" altLang="zh-CN" b="0" i="1" smtClean="0">
                                      <a:latin typeface="Cambria Math" panose="02040503050406030204" pitchFamily="18" charset="0"/>
                                    </a:rPr>
                                    <m:t>−2</m:t>
                                  </m:r>
                                </m:sub>
                              </m:sSub>
                            </m:e>
                          </m:d>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17</m:t>
                              </m:r>
                            </m:num>
                            <m:den>
                              <m:r>
                                <a:rPr lang="en-US" altLang="zh-CN" b="0" i="1" smtClean="0">
                                  <a:latin typeface="Cambria Math" panose="02040503050406030204" pitchFamily="18" charset="0"/>
                                </a:rPr>
                                <m:t>24</m:t>
                              </m:r>
                            </m:den>
                          </m:f>
                          <m:r>
                            <a:rPr lang="en-US" altLang="zh-CN" b="0" i="1" smtClean="0">
                              <a:latin typeface="Cambria Math" panose="02040503050406030204" pitchFamily="18" charset="0"/>
                            </a:rPr>
                            <m:t>𝑠</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𝜃</m:t>
                                  </m:r>
                                </m:e>
                                <m:sub>
                                  <m:r>
                                    <a:rPr lang="en-US" altLang="zh-CN" b="0" i="1" smtClean="0">
                                      <a:latin typeface="Cambria Math" panose="02040503050406030204" pitchFamily="18" charset="0"/>
                                    </a:rPr>
                                    <m:t>𝑖</m:t>
                                  </m:r>
                                  <m:r>
                                    <a:rPr lang="en-US" altLang="zh-CN" b="0" i="1" smtClean="0">
                                      <a:latin typeface="Cambria Math" panose="02040503050406030204" pitchFamily="18" charset="0"/>
                                    </a:rPr>
                                    <m:t>−1</m:t>
                                  </m:r>
                                </m:sub>
                              </m:sSub>
                            </m:e>
                          </m:d>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17</m:t>
                              </m:r>
                            </m:num>
                            <m:den>
                              <m:r>
                                <a:rPr lang="en-US" altLang="zh-CN" b="0" i="1" smtClean="0">
                                  <a:latin typeface="Cambria Math" panose="02040503050406030204" pitchFamily="18" charset="0"/>
                                </a:rPr>
                                <m:t>24</m:t>
                              </m:r>
                            </m:den>
                          </m:f>
                          <m:r>
                            <a:rPr lang="en-US" altLang="zh-CN" b="0" i="1" smtClean="0">
                              <a:latin typeface="Cambria Math" panose="02040503050406030204" pitchFamily="18" charset="0"/>
                            </a:rPr>
                            <m:t>𝑠</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𝜃</m:t>
                                  </m:r>
                                </m:e>
                                <m:sub>
                                  <m:r>
                                    <a:rPr lang="en-US" altLang="zh-CN" b="0" i="1" smtClean="0">
                                      <a:latin typeface="Cambria Math" panose="02040503050406030204" pitchFamily="18" charset="0"/>
                                    </a:rPr>
                                    <m:t>𝑖</m:t>
                                  </m:r>
                                </m:sub>
                              </m:sSub>
                            </m:e>
                          </m:d>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13</m:t>
                              </m:r>
                            </m:num>
                            <m:den>
                              <m:r>
                                <a:rPr lang="en-US" altLang="zh-CN" b="0" i="1" smtClean="0">
                                  <a:latin typeface="Cambria Math" panose="02040503050406030204" pitchFamily="18" charset="0"/>
                                </a:rPr>
                                <m:t>16</m:t>
                              </m:r>
                            </m:den>
                          </m:f>
                          <m:r>
                            <a:rPr lang="en-US" altLang="zh-CN" b="0" i="1" smtClean="0">
                              <a:latin typeface="Cambria Math" panose="02040503050406030204" pitchFamily="18" charset="0"/>
                            </a:rPr>
                            <m:t>𝑠</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𝜃</m:t>
                                  </m:r>
                                </m:e>
                                <m:sub>
                                  <m:r>
                                    <a:rPr lang="en-US" altLang="zh-CN" b="0" i="1" smtClean="0">
                                      <a:latin typeface="Cambria Math" panose="02040503050406030204" pitchFamily="18" charset="0"/>
                                    </a:rPr>
                                    <m:t>𝑖</m:t>
                                  </m:r>
                                  <m:r>
                                    <a:rPr lang="en-US" altLang="zh-CN" b="0" i="1" smtClean="0">
                                      <a:latin typeface="Cambria Math" panose="02040503050406030204" pitchFamily="18" charset="0"/>
                                    </a:rPr>
                                    <m:t>+1</m:t>
                                  </m:r>
                                </m:sub>
                              </m:sSub>
                            </m:e>
                          </m:d>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5</m:t>
                              </m:r>
                            </m:num>
                            <m:den>
                              <m:r>
                                <a:rPr lang="en-US" altLang="zh-CN" b="0" i="1" smtClean="0">
                                  <a:latin typeface="Cambria Math" panose="02040503050406030204" pitchFamily="18" charset="0"/>
                                </a:rPr>
                                <m:t>48</m:t>
                              </m:r>
                            </m:den>
                          </m:f>
                          <m:r>
                            <a:rPr lang="en-US" altLang="zh-CN" b="0" i="1" smtClean="0">
                              <a:latin typeface="Cambria Math" panose="02040503050406030204" pitchFamily="18" charset="0"/>
                            </a:rPr>
                            <m:t>𝑠</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𝜃</m:t>
                                  </m:r>
                                </m:e>
                                <m:sub>
                                  <m:r>
                                    <a:rPr lang="en-US" altLang="zh-CN" b="0" i="1" smtClean="0">
                                      <a:latin typeface="Cambria Math" panose="02040503050406030204" pitchFamily="18" charset="0"/>
                                    </a:rPr>
                                    <m:t>𝑖</m:t>
                                  </m:r>
                                  <m:r>
                                    <a:rPr lang="en-US" altLang="zh-CN" b="0" i="1" smtClean="0">
                                      <a:latin typeface="Cambria Math" panose="02040503050406030204" pitchFamily="18" charset="0"/>
                                    </a:rPr>
                                    <m:t>+2</m:t>
                                  </m:r>
                                </m:sub>
                              </m:sSub>
                            </m:e>
                          </m:d>
                        </m:num>
                        <m:den>
                          <m:r>
                            <a:rPr lang="en-US" altLang="zh-CN" b="0" i="1" smtClean="0">
                              <a:latin typeface="Cambria Math" panose="02040503050406030204" pitchFamily="18" charset="0"/>
                            </a:rPr>
                            <m:t>𝑑</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𝜃</m:t>
                              </m:r>
                            </m:e>
                            <m:sup>
                              <m:r>
                                <a:rPr lang="en-US" altLang="zh-CN" b="0" i="1" smtClean="0">
                                  <a:latin typeface="Cambria Math" panose="02040503050406030204" pitchFamily="18" charset="0"/>
                                </a:rPr>
                                <m:t>2</m:t>
                              </m:r>
                            </m:sup>
                          </m:sSup>
                        </m:den>
                      </m:f>
                    </m:oMath>
                  </m:oMathPara>
                </a14:m>
                <a:endParaRPr lang="en-US" altLang="zh-CN" dirty="0"/>
              </a:p>
            </p:txBody>
          </p:sp>
        </mc:Choice>
        <mc:Fallback xmlns="">
          <p:sp>
            <p:nvSpPr>
              <p:cNvPr id="5" name="Text Placeholder 4">
                <a:extLst>
                  <a:ext uri="{FF2B5EF4-FFF2-40B4-BE49-F238E27FC236}">
                    <a16:creationId xmlns:a16="http://schemas.microsoft.com/office/drawing/2014/main" id="{726ABBAC-A691-4A8C-867E-FF8EE358922E}"/>
                  </a:ext>
                </a:extLst>
              </p:cNvPr>
              <p:cNvSpPr>
                <a:spLocks noGrp="1" noRot="1" noChangeAspect="1" noMove="1" noResize="1" noEditPoints="1" noAdjustHandles="1" noChangeArrowheads="1" noChangeShapeType="1" noTextEdit="1"/>
              </p:cNvSpPr>
              <p:nvPr>
                <p:ph type="body" sz="quarter" idx="14"/>
              </p:nvPr>
            </p:nvSpPr>
            <p:spPr>
              <a:blipFill>
                <a:blip r:embed="rId3"/>
                <a:stretch>
                  <a:fillRect b="-767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77460288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Id&quot;:&quot;GuidesStyle_Narrow&quot;,&quot;Name&quot;:&quot;窄&quot;,&quot;HeaderHeight&quot;:10.0,&quot;FooterHeight&quot;:5.0,&quot;SideMargin&quot;:2.5,&quot;TopMargin&quot;:0.0,&quot;BottomMargin&quot;:0.0,&quot;IntervalMargin&quot;:1.0,&quot;SettingType&quot;:&quot;System&quot;}"/>
</p:tagLst>
</file>

<file path=ppt/theme/theme1.xml><?xml version="1.0" encoding="utf-8"?>
<a:theme xmlns:a="http://schemas.openxmlformats.org/drawingml/2006/main" name="Office 主题​​">
  <a:themeElements>
    <a:clrScheme name="SJTU-2019">
      <a:dk1>
        <a:srgbClr val="000000"/>
      </a:dk1>
      <a:lt1>
        <a:srgbClr val="FFFFFF"/>
      </a:lt1>
      <a:dk2>
        <a:srgbClr val="1B1C21"/>
      </a:dk2>
      <a:lt2>
        <a:srgbClr val="DBDBDB"/>
      </a:lt2>
      <a:accent1>
        <a:srgbClr val="C8161E"/>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外宣普适">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5381</TotalTime>
  <Words>2053</Words>
  <Application>Microsoft Office PowerPoint</Application>
  <PresentationFormat>Widescreen</PresentationFormat>
  <Paragraphs>242</Paragraphs>
  <Slides>28</Slides>
  <Notes>1</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28</vt:i4>
      </vt:variant>
    </vt:vector>
  </HeadingPairs>
  <TitlesOfParts>
    <vt:vector size="39" baseType="lpstr">
      <vt:lpstr>Times-Roman</vt:lpstr>
      <vt:lpstr>等线</vt:lpstr>
      <vt:lpstr>微软雅黑</vt:lpstr>
      <vt:lpstr>Arial</vt:lpstr>
      <vt:lpstr>Calibri</vt:lpstr>
      <vt:lpstr>Cambria Math</vt:lpstr>
      <vt:lpstr>Century Gothic</vt:lpstr>
      <vt:lpstr>Segoe UI</vt:lpstr>
      <vt:lpstr>Segoe UI Light</vt:lpstr>
      <vt:lpstr>Office 主题​​</vt:lpstr>
      <vt:lpstr>1_OfficePLUS</vt:lpstr>
      <vt:lpstr>时间最优的速度规划问题</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一 李</dc:creator>
  <cp:lastModifiedBy>隋思哲</cp:lastModifiedBy>
  <cp:revision>188</cp:revision>
  <dcterms:created xsi:type="dcterms:W3CDTF">2019-01-23T14:14:04Z</dcterms:created>
  <dcterms:modified xsi:type="dcterms:W3CDTF">2020-12-14T10:34:29Z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Nuaxnuy@DESKTOP-GLORKB7</vt:lpwstr>
  </property>
  <property fmtid="{D5CDD505-2E9C-101B-9397-08002B2CF9AE}" pid="5" name="MSIP_Label_f42aa342-8706-4288-bd11-ebb85995028c_SetDate">
    <vt:lpwstr>2019-04-13T04:31:50.2944312Z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7b149082-93e1-4519-a220-b561cf239821</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